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86" r:id="rId3"/>
    <p:sldId id="289" r:id="rId4"/>
    <p:sldId id="287" r:id="rId5"/>
    <p:sldId id="290" r:id="rId6"/>
    <p:sldId id="292" r:id="rId7"/>
    <p:sldId id="291" r:id="rId8"/>
    <p:sldId id="293" r:id="rId9"/>
    <p:sldId id="295" r:id="rId10"/>
    <p:sldId id="294" r:id="rId11"/>
    <p:sldId id="296" r:id="rId12"/>
    <p:sldId id="29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i5piUecn3E9n4+TNClhzcrAqSoz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ger Tomkins" initials="" lastIdx="4" clrIdx="0"/>
  <p:cmAuthor id="1" name="Brandon Varljen" initials="" lastIdx="1" clrIdx="1"/>
  <p:cmAuthor id="2" name="Apicha Panoram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6EDFBD-C072-4145-BC96-581D6567463B}">
  <a:tblStyle styleId="{FC6EDFBD-C072-4145-BC96-581D656746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4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icha Panoram" userId="9e44f96f-8baf-4e77-9a5a-70e04b7354b0" providerId="ADAL" clId="{FF144020-FE48-46C4-AC3B-959AB6862653}"/>
    <pc:docChg chg="undo custSel addSld delSld modSld sldOrd">
      <pc:chgData name="Apicha Panoram" userId="9e44f96f-8baf-4e77-9a5a-70e04b7354b0" providerId="ADAL" clId="{FF144020-FE48-46C4-AC3B-959AB6862653}" dt="2024-01-19T06:42:22.074" v="5532" actId="14100"/>
      <pc:docMkLst>
        <pc:docMk/>
      </pc:docMkLst>
      <pc:sldChg chg="modSp mod">
        <pc:chgData name="Apicha Panoram" userId="9e44f96f-8baf-4e77-9a5a-70e04b7354b0" providerId="ADAL" clId="{FF144020-FE48-46C4-AC3B-959AB6862653}" dt="2024-01-12T09:58:59.631" v="2255"/>
        <pc:sldMkLst>
          <pc:docMk/>
          <pc:sldMk cId="0" sldId="256"/>
        </pc:sldMkLst>
        <pc:spChg chg="mod">
          <ac:chgData name="Apicha Panoram" userId="9e44f96f-8baf-4e77-9a5a-70e04b7354b0" providerId="ADAL" clId="{FF144020-FE48-46C4-AC3B-959AB6862653}" dt="2024-01-12T09:58:59.631" v="2255"/>
          <ac:spMkLst>
            <pc:docMk/>
            <pc:sldMk cId="0" sldId="256"/>
            <ac:spMk id="210" creationId="{00000000-0000-0000-0000-000000000000}"/>
          </ac:spMkLst>
        </pc:spChg>
        <pc:spChg chg="mod">
          <ac:chgData name="Apicha Panoram" userId="9e44f96f-8baf-4e77-9a5a-70e04b7354b0" providerId="ADAL" clId="{FF144020-FE48-46C4-AC3B-959AB6862653}" dt="2024-01-12T09:55:59.954" v="2254" actId="20577"/>
          <ac:spMkLst>
            <pc:docMk/>
            <pc:sldMk cId="0" sldId="256"/>
            <ac:spMk id="211" creationId="{00000000-0000-0000-0000-000000000000}"/>
          </ac:spMkLst>
        </pc:spChg>
      </pc:sldChg>
      <pc:sldChg chg="del">
        <pc:chgData name="Apicha Panoram" userId="9e44f96f-8baf-4e77-9a5a-70e04b7354b0" providerId="ADAL" clId="{FF144020-FE48-46C4-AC3B-959AB6862653}" dt="2024-01-12T09:59:08.621" v="2256" actId="47"/>
        <pc:sldMkLst>
          <pc:docMk/>
          <pc:sldMk cId="0" sldId="257"/>
        </pc:sldMkLst>
      </pc:sldChg>
      <pc:sldChg chg="del">
        <pc:chgData name="Apicha Panoram" userId="9e44f96f-8baf-4e77-9a5a-70e04b7354b0" providerId="ADAL" clId="{FF144020-FE48-46C4-AC3B-959AB6862653}" dt="2024-01-12T09:59:10.611" v="2257" actId="47"/>
        <pc:sldMkLst>
          <pc:docMk/>
          <pc:sldMk cId="0" sldId="258"/>
        </pc:sldMkLst>
      </pc:sldChg>
      <pc:sldChg chg="del">
        <pc:chgData name="Apicha Panoram" userId="9e44f96f-8baf-4e77-9a5a-70e04b7354b0" providerId="ADAL" clId="{FF144020-FE48-46C4-AC3B-959AB6862653}" dt="2024-01-11T17:04:58.574" v="666" actId="47"/>
        <pc:sldMkLst>
          <pc:docMk/>
          <pc:sldMk cId="0" sldId="260"/>
        </pc:sldMkLst>
      </pc:sldChg>
      <pc:sldChg chg="del">
        <pc:chgData name="Apicha Panoram" userId="9e44f96f-8baf-4e77-9a5a-70e04b7354b0" providerId="ADAL" clId="{FF144020-FE48-46C4-AC3B-959AB6862653}" dt="2024-01-11T17:04:18.343" v="663" actId="47"/>
        <pc:sldMkLst>
          <pc:docMk/>
          <pc:sldMk cId="0" sldId="263"/>
        </pc:sldMkLst>
      </pc:sldChg>
      <pc:sldChg chg="del">
        <pc:chgData name="Apicha Panoram" userId="9e44f96f-8baf-4e77-9a5a-70e04b7354b0" providerId="ADAL" clId="{FF144020-FE48-46C4-AC3B-959AB6862653}" dt="2024-01-11T17:04:16.346" v="662" actId="47"/>
        <pc:sldMkLst>
          <pc:docMk/>
          <pc:sldMk cId="0" sldId="278"/>
        </pc:sldMkLst>
      </pc:sldChg>
      <pc:sldChg chg="del">
        <pc:chgData name="Apicha Panoram" userId="9e44f96f-8baf-4e77-9a5a-70e04b7354b0" providerId="ADAL" clId="{FF144020-FE48-46C4-AC3B-959AB6862653}" dt="2024-01-11T17:04:12.594" v="660" actId="47"/>
        <pc:sldMkLst>
          <pc:docMk/>
          <pc:sldMk cId="0" sldId="279"/>
        </pc:sldMkLst>
      </pc:sldChg>
      <pc:sldChg chg="addSp delSp modSp mod">
        <pc:chgData name="Apicha Panoram" userId="9e44f96f-8baf-4e77-9a5a-70e04b7354b0" providerId="ADAL" clId="{FF144020-FE48-46C4-AC3B-959AB6862653}" dt="2024-01-12T07:35:02.646" v="1600" actId="20577"/>
        <pc:sldMkLst>
          <pc:docMk/>
          <pc:sldMk cId="1389573839" sldId="286"/>
        </pc:sldMkLst>
        <pc:spChg chg="add mod">
          <ac:chgData name="Apicha Panoram" userId="9e44f96f-8baf-4e77-9a5a-70e04b7354b0" providerId="ADAL" clId="{FF144020-FE48-46C4-AC3B-959AB6862653}" dt="2024-01-11T16:33:46.384" v="268" actId="1076"/>
          <ac:spMkLst>
            <pc:docMk/>
            <pc:sldMk cId="1389573839" sldId="286"/>
            <ac:spMk id="7" creationId="{ABF286D6-95A0-7D5D-4E14-18C301358A98}"/>
          </ac:spMkLst>
        </pc:spChg>
        <pc:spChg chg="add mod">
          <ac:chgData name="Apicha Panoram" userId="9e44f96f-8baf-4e77-9a5a-70e04b7354b0" providerId="ADAL" clId="{FF144020-FE48-46C4-AC3B-959AB6862653}" dt="2024-01-11T16:22:36.897" v="149" actId="1038"/>
          <ac:spMkLst>
            <pc:docMk/>
            <pc:sldMk cId="1389573839" sldId="286"/>
            <ac:spMk id="8" creationId="{B64D0F28-E316-513D-8C6A-B9AC61B15304}"/>
          </ac:spMkLst>
        </pc:spChg>
        <pc:spChg chg="add mod">
          <ac:chgData name="Apicha Panoram" userId="9e44f96f-8baf-4e77-9a5a-70e04b7354b0" providerId="ADAL" clId="{FF144020-FE48-46C4-AC3B-959AB6862653}" dt="2024-01-11T16:24:58.034" v="188" actId="14100"/>
          <ac:spMkLst>
            <pc:docMk/>
            <pc:sldMk cId="1389573839" sldId="286"/>
            <ac:spMk id="9" creationId="{5987B782-65DA-1ED0-D7E9-D2C2FA46C850}"/>
          </ac:spMkLst>
        </pc:spChg>
        <pc:spChg chg="add mod">
          <ac:chgData name="Apicha Panoram" userId="9e44f96f-8baf-4e77-9a5a-70e04b7354b0" providerId="ADAL" clId="{FF144020-FE48-46C4-AC3B-959AB6862653}" dt="2024-01-11T16:22:29.659" v="144" actId="1038"/>
          <ac:spMkLst>
            <pc:docMk/>
            <pc:sldMk cId="1389573839" sldId="286"/>
            <ac:spMk id="10" creationId="{8A77D42E-D7A8-D606-26E9-E820CF5C813C}"/>
          </ac:spMkLst>
        </pc:spChg>
        <pc:spChg chg="add mod">
          <ac:chgData name="Apicha Panoram" userId="9e44f96f-8baf-4e77-9a5a-70e04b7354b0" providerId="ADAL" clId="{FF144020-FE48-46C4-AC3B-959AB6862653}" dt="2024-01-11T16:24:49.940" v="186" actId="1076"/>
          <ac:spMkLst>
            <pc:docMk/>
            <pc:sldMk cId="1389573839" sldId="286"/>
            <ac:spMk id="11" creationId="{FD66101D-99C1-C0FA-BEE7-F79FE0424F95}"/>
          </ac:spMkLst>
        </pc:spChg>
        <pc:spChg chg="add mod">
          <ac:chgData name="Apicha Panoram" userId="9e44f96f-8baf-4e77-9a5a-70e04b7354b0" providerId="ADAL" clId="{FF144020-FE48-46C4-AC3B-959AB6862653}" dt="2024-01-11T16:50:47.540" v="428" actId="1076"/>
          <ac:spMkLst>
            <pc:docMk/>
            <pc:sldMk cId="1389573839" sldId="286"/>
            <ac:spMk id="12" creationId="{64FC42DA-A9E1-C68B-BE64-EA4B15019B9E}"/>
          </ac:spMkLst>
        </pc:spChg>
        <pc:spChg chg="add mod">
          <ac:chgData name="Apicha Panoram" userId="9e44f96f-8baf-4e77-9a5a-70e04b7354b0" providerId="ADAL" clId="{FF144020-FE48-46C4-AC3B-959AB6862653}" dt="2024-01-11T16:26:40.802" v="221" actId="571"/>
          <ac:spMkLst>
            <pc:docMk/>
            <pc:sldMk cId="1389573839" sldId="286"/>
            <ac:spMk id="14" creationId="{4FD83D8C-DC28-0DFD-F365-BC6C5850BC0F}"/>
          </ac:spMkLst>
        </pc:spChg>
        <pc:spChg chg="add mod">
          <ac:chgData name="Apicha Panoram" userId="9e44f96f-8baf-4e77-9a5a-70e04b7354b0" providerId="ADAL" clId="{FF144020-FE48-46C4-AC3B-959AB6862653}" dt="2024-01-11T16:26:46.851" v="223" actId="571"/>
          <ac:spMkLst>
            <pc:docMk/>
            <pc:sldMk cId="1389573839" sldId="286"/>
            <ac:spMk id="16" creationId="{B331E039-505B-1BF2-75CC-A4C9DE02E1FB}"/>
          </ac:spMkLst>
        </pc:spChg>
        <pc:spChg chg="add mod">
          <ac:chgData name="Apicha Panoram" userId="9e44f96f-8baf-4e77-9a5a-70e04b7354b0" providerId="ADAL" clId="{FF144020-FE48-46C4-AC3B-959AB6862653}" dt="2024-01-11T16:26:51.293" v="225" actId="571"/>
          <ac:spMkLst>
            <pc:docMk/>
            <pc:sldMk cId="1389573839" sldId="286"/>
            <ac:spMk id="18" creationId="{A34358B2-9AA1-8919-1A62-2C2A286A59C8}"/>
          </ac:spMkLst>
        </pc:spChg>
        <pc:spChg chg="add mod">
          <ac:chgData name="Apicha Panoram" userId="9e44f96f-8baf-4e77-9a5a-70e04b7354b0" providerId="ADAL" clId="{FF144020-FE48-46C4-AC3B-959AB6862653}" dt="2024-01-11T16:58:29.128" v="521" actId="14100"/>
          <ac:spMkLst>
            <pc:docMk/>
            <pc:sldMk cId="1389573839" sldId="286"/>
            <ac:spMk id="19" creationId="{DD20C096-43AD-AD33-DFF5-C55EBCC30EEE}"/>
          </ac:spMkLst>
        </pc:spChg>
        <pc:spChg chg="add mod">
          <ac:chgData name="Apicha Panoram" userId="9e44f96f-8baf-4e77-9a5a-70e04b7354b0" providerId="ADAL" clId="{FF144020-FE48-46C4-AC3B-959AB6862653}" dt="2024-01-11T16:50:27.614" v="425" actId="14100"/>
          <ac:spMkLst>
            <pc:docMk/>
            <pc:sldMk cId="1389573839" sldId="286"/>
            <ac:spMk id="20" creationId="{7EF91955-50B1-96EA-E809-270EDBAABCB3}"/>
          </ac:spMkLst>
        </pc:spChg>
        <pc:spChg chg="add mod">
          <ac:chgData name="Apicha Panoram" userId="9e44f96f-8baf-4e77-9a5a-70e04b7354b0" providerId="ADAL" clId="{FF144020-FE48-46C4-AC3B-959AB6862653}" dt="2024-01-11T16:30:10.174" v="251" actId="1076"/>
          <ac:spMkLst>
            <pc:docMk/>
            <pc:sldMk cId="1389573839" sldId="286"/>
            <ac:spMk id="21" creationId="{465B9B05-DA48-E696-C3B1-9F93E2F32E43}"/>
          </ac:spMkLst>
        </pc:spChg>
        <pc:spChg chg="add mod">
          <ac:chgData name="Apicha Panoram" userId="9e44f96f-8baf-4e77-9a5a-70e04b7354b0" providerId="ADAL" clId="{FF144020-FE48-46C4-AC3B-959AB6862653}" dt="2024-01-11T16:36:30.900" v="295" actId="1076"/>
          <ac:spMkLst>
            <pc:docMk/>
            <pc:sldMk cId="1389573839" sldId="286"/>
            <ac:spMk id="22" creationId="{BF2E8908-2D6D-1E0A-154C-EFCA4131E2E4}"/>
          </ac:spMkLst>
        </pc:spChg>
        <pc:spChg chg="add del">
          <ac:chgData name="Apicha Panoram" userId="9e44f96f-8baf-4e77-9a5a-70e04b7354b0" providerId="ADAL" clId="{FF144020-FE48-46C4-AC3B-959AB6862653}" dt="2024-01-11T16:32:44.146" v="256" actId="478"/>
          <ac:spMkLst>
            <pc:docMk/>
            <pc:sldMk cId="1389573839" sldId="286"/>
            <ac:spMk id="23" creationId="{F0E77EBB-02E7-F360-5063-5BF32C243F39}"/>
          </ac:spMkLst>
        </pc:spChg>
        <pc:spChg chg="add mod">
          <ac:chgData name="Apicha Panoram" userId="9e44f96f-8baf-4e77-9a5a-70e04b7354b0" providerId="ADAL" clId="{FF144020-FE48-46C4-AC3B-959AB6862653}" dt="2024-01-11T16:39:06.463" v="303" actId="208"/>
          <ac:spMkLst>
            <pc:docMk/>
            <pc:sldMk cId="1389573839" sldId="286"/>
            <ac:spMk id="24" creationId="{D0343AAD-BED3-32A4-861F-D45109F9E658}"/>
          </ac:spMkLst>
        </pc:spChg>
        <pc:spChg chg="add mod">
          <ac:chgData name="Apicha Panoram" userId="9e44f96f-8baf-4e77-9a5a-70e04b7354b0" providerId="ADAL" clId="{FF144020-FE48-46C4-AC3B-959AB6862653}" dt="2024-01-11T16:40:32.591" v="332" actId="1076"/>
          <ac:spMkLst>
            <pc:docMk/>
            <pc:sldMk cId="1389573839" sldId="286"/>
            <ac:spMk id="43" creationId="{F7E3055E-B88F-26EA-BEBF-15276E724FC6}"/>
          </ac:spMkLst>
        </pc:spChg>
        <pc:spChg chg="add mod">
          <ac:chgData name="Apicha Panoram" userId="9e44f96f-8baf-4e77-9a5a-70e04b7354b0" providerId="ADAL" clId="{FF144020-FE48-46C4-AC3B-959AB6862653}" dt="2024-01-12T07:20:45.269" v="1543" actId="14100"/>
          <ac:spMkLst>
            <pc:docMk/>
            <pc:sldMk cId="1389573839" sldId="286"/>
            <ac:spMk id="50" creationId="{08E5E661-61F9-4038-774A-6987F892BCC0}"/>
          </ac:spMkLst>
        </pc:spChg>
        <pc:spChg chg="add mod">
          <ac:chgData name="Apicha Panoram" userId="9e44f96f-8baf-4e77-9a5a-70e04b7354b0" providerId="ADAL" clId="{FF144020-FE48-46C4-AC3B-959AB6862653}" dt="2024-01-11T16:48:06.198" v="378" actId="1076"/>
          <ac:spMkLst>
            <pc:docMk/>
            <pc:sldMk cId="1389573839" sldId="286"/>
            <ac:spMk id="56" creationId="{685AF9F4-FE62-E526-D4B3-7EED808469C3}"/>
          </ac:spMkLst>
        </pc:spChg>
        <pc:spChg chg="add mod">
          <ac:chgData name="Apicha Panoram" userId="9e44f96f-8baf-4e77-9a5a-70e04b7354b0" providerId="ADAL" clId="{FF144020-FE48-46C4-AC3B-959AB6862653}" dt="2024-01-11T16:47:56.475" v="375" actId="1076"/>
          <ac:spMkLst>
            <pc:docMk/>
            <pc:sldMk cId="1389573839" sldId="286"/>
            <ac:spMk id="57" creationId="{52179399-5202-A370-DC8F-7DCA3897DC0E}"/>
          </ac:spMkLst>
        </pc:spChg>
        <pc:spChg chg="add mod">
          <ac:chgData name="Apicha Panoram" userId="9e44f96f-8baf-4e77-9a5a-70e04b7354b0" providerId="ADAL" clId="{FF144020-FE48-46C4-AC3B-959AB6862653}" dt="2024-01-11T16:49:05.464" v="410" actId="1076"/>
          <ac:spMkLst>
            <pc:docMk/>
            <pc:sldMk cId="1389573839" sldId="286"/>
            <ac:spMk id="256" creationId="{3EAE836D-4AF2-D9F0-613F-FFC37D8AE85F}"/>
          </ac:spMkLst>
        </pc:spChg>
        <pc:spChg chg="add mod">
          <ac:chgData name="Apicha Panoram" userId="9e44f96f-8baf-4e77-9a5a-70e04b7354b0" providerId="ADAL" clId="{FF144020-FE48-46C4-AC3B-959AB6862653}" dt="2024-01-11T16:53:59.386" v="481" actId="1037"/>
          <ac:spMkLst>
            <pc:docMk/>
            <pc:sldMk cId="1389573839" sldId="286"/>
            <ac:spMk id="262" creationId="{2066F85B-5CA8-4F44-451B-A88C0CCD13D3}"/>
          </ac:spMkLst>
        </pc:spChg>
        <pc:spChg chg="add mod">
          <ac:chgData name="Apicha Panoram" userId="9e44f96f-8baf-4e77-9a5a-70e04b7354b0" providerId="ADAL" clId="{FF144020-FE48-46C4-AC3B-959AB6862653}" dt="2024-01-11T16:53:31.884" v="464" actId="1076"/>
          <ac:spMkLst>
            <pc:docMk/>
            <pc:sldMk cId="1389573839" sldId="286"/>
            <ac:spMk id="265" creationId="{951848A7-2187-C60B-8623-7986795A84D7}"/>
          </ac:spMkLst>
        </pc:spChg>
        <pc:spChg chg="mod">
          <ac:chgData name="Apicha Panoram" userId="9e44f96f-8baf-4e77-9a5a-70e04b7354b0" providerId="ADAL" clId="{FF144020-FE48-46C4-AC3B-959AB6862653}" dt="2024-01-12T07:35:02.646" v="1600" actId="20577"/>
          <ac:spMkLst>
            <pc:docMk/>
            <pc:sldMk cId="1389573839" sldId="286"/>
            <ac:spMk id="266" creationId="{00000000-0000-0000-0000-000000000000}"/>
          </ac:spMkLst>
        </pc:spChg>
        <pc:spChg chg="add mod">
          <ac:chgData name="Apicha Panoram" userId="9e44f96f-8baf-4e77-9a5a-70e04b7354b0" providerId="ADAL" clId="{FF144020-FE48-46C4-AC3B-959AB6862653}" dt="2024-01-12T06:57:19.396" v="1185"/>
          <ac:spMkLst>
            <pc:docMk/>
            <pc:sldMk cId="1389573839" sldId="286"/>
            <ac:spMk id="269" creationId="{83BBAF96-406D-F5C5-75D0-0528CA59B5CB}"/>
          </ac:spMkLst>
        </pc:spChg>
        <pc:picChg chg="add del">
          <ac:chgData name="Apicha Panoram" userId="9e44f96f-8baf-4e77-9a5a-70e04b7354b0" providerId="ADAL" clId="{FF144020-FE48-46C4-AC3B-959AB6862653}" dt="2024-01-11T16:08:04.491" v="2" actId="22"/>
          <ac:picMkLst>
            <pc:docMk/>
            <pc:sldMk cId="1389573839" sldId="286"/>
            <ac:picMk id="3" creationId="{436DFA15-2058-CBC9-4074-CDE666683555}"/>
          </ac:picMkLst>
        </pc:picChg>
        <pc:picChg chg="add mod">
          <ac:chgData name="Apicha Panoram" userId="9e44f96f-8baf-4e77-9a5a-70e04b7354b0" providerId="ADAL" clId="{FF144020-FE48-46C4-AC3B-959AB6862653}" dt="2024-01-11T16:47:25.547" v="368" actId="1076"/>
          <ac:picMkLst>
            <pc:docMk/>
            <pc:sldMk cId="1389573839" sldId="286"/>
            <ac:picMk id="5" creationId="{E2C02C08-901E-E482-C17C-31B8E57D7BBA}"/>
          </ac:picMkLst>
        </pc:picChg>
        <pc:picChg chg="del">
          <ac:chgData name="Apicha Panoram" userId="9e44f96f-8baf-4e77-9a5a-70e04b7354b0" providerId="ADAL" clId="{FF144020-FE48-46C4-AC3B-959AB6862653}" dt="2024-01-11T11:54:44.062" v="0" actId="478"/>
          <ac:picMkLst>
            <pc:docMk/>
            <pc:sldMk cId="1389573839" sldId="286"/>
            <ac:picMk id="6" creationId="{BB4CEEFE-7017-2C74-54F8-D81063325E81}"/>
          </ac:picMkLst>
        </pc:picChg>
        <pc:picChg chg="add mod">
          <ac:chgData name="Apicha Panoram" userId="9e44f96f-8baf-4e77-9a5a-70e04b7354b0" providerId="ADAL" clId="{FF144020-FE48-46C4-AC3B-959AB6862653}" dt="2024-01-11T16:26:40.802" v="221" actId="571"/>
          <ac:picMkLst>
            <pc:docMk/>
            <pc:sldMk cId="1389573839" sldId="286"/>
            <ac:picMk id="13" creationId="{A7EE806F-90C7-37D1-C15E-C590DBC61626}"/>
          </ac:picMkLst>
        </pc:picChg>
        <pc:picChg chg="add mod">
          <ac:chgData name="Apicha Panoram" userId="9e44f96f-8baf-4e77-9a5a-70e04b7354b0" providerId="ADAL" clId="{FF144020-FE48-46C4-AC3B-959AB6862653}" dt="2024-01-11T16:26:46.851" v="223" actId="571"/>
          <ac:picMkLst>
            <pc:docMk/>
            <pc:sldMk cId="1389573839" sldId="286"/>
            <ac:picMk id="15" creationId="{EB1552C7-3C6C-0689-E3A4-0FA04503B9B4}"/>
          </ac:picMkLst>
        </pc:picChg>
        <pc:picChg chg="add mod">
          <ac:chgData name="Apicha Panoram" userId="9e44f96f-8baf-4e77-9a5a-70e04b7354b0" providerId="ADAL" clId="{FF144020-FE48-46C4-AC3B-959AB6862653}" dt="2024-01-11T16:26:51.293" v="225" actId="571"/>
          <ac:picMkLst>
            <pc:docMk/>
            <pc:sldMk cId="1389573839" sldId="286"/>
            <ac:picMk id="17" creationId="{2CF8BAE3-1E7F-D683-53BC-C4C174F74B5B}"/>
          </ac:picMkLst>
        </pc:picChg>
        <pc:picChg chg="add mod">
          <ac:chgData name="Apicha Panoram" userId="9e44f96f-8baf-4e77-9a5a-70e04b7354b0" providerId="ADAL" clId="{FF144020-FE48-46C4-AC3B-959AB6862653}" dt="2024-01-11T16:38:43.578" v="301" actId="571"/>
          <ac:picMkLst>
            <pc:docMk/>
            <pc:sldMk cId="1389573839" sldId="286"/>
            <ac:picMk id="44" creationId="{FA325B69-3BF8-2099-3977-58FA9F3C8349}"/>
          </ac:picMkLst>
        </pc:picChg>
        <pc:cxnChg chg="add mod">
          <ac:chgData name="Apicha Panoram" userId="9e44f96f-8baf-4e77-9a5a-70e04b7354b0" providerId="ADAL" clId="{FF144020-FE48-46C4-AC3B-959AB6862653}" dt="2024-01-11T16:36:01.013" v="287" actId="1582"/>
          <ac:cxnSpMkLst>
            <pc:docMk/>
            <pc:sldMk cId="1389573839" sldId="286"/>
            <ac:cxnSpMk id="26" creationId="{7F4A214E-702B-1CE0-370F-231D1AB04439}"/>
          </ac:cxnSpMkLst>
        </pc:cxnChg>
        <pc:cxnChg chg="add mod">
          <ac:chgData name="Apicha Panoram" userId="9e44f96f-8baf-4e77-9a5a-70e04b7354b0" providerId="ADAL" clId="{FF144020-FE48-46C4-AC3B-959AB6862653}" dt="2024-01-11T16:35:55.736" v="286" actId="1582"/>
          <ac:cxnSpMkLst>
            <pc:docMk/>
            <pc:sldMk cId="1389573839" sldId="286"/>
            <ac:cxnSpMk id="30" creationId="{4DF3184B-2CB5-8B64-3230-066A3B5B8A6F}"/>
          </ac:cxnSpMkLst>
        </pc:cxnChg>
        <pc:cxnChg chg="add mod">
          <ac:chgData name="Apicha Panoram" userId="9e44f96f-8baf-4e77-9a5a-70e04b7354b0" providerId="ADAL" clId="{FF144020-FE48-46C4-AC3B-959AB6862653}" dt="2024-01-11T16:35:50.022" v="285" actId="1582"/>
          <ac:cxnSpMkLst>
            <pc:docMk/>
            <pc:sldMk cId="1389573839" sldId="286"/>
            <ac:cxnSpMk id="33" creationId="{D59B806F-7C39-ED16-3651-9E86A6B4E0D0}"/>
          </ac:cxnSpMkLst>
        </pc:cxnChg>
        <pc:cxnChg chg="add mod">
          <ac:chgData name="Apicha Panoram" userId="9e44f96f-8baf-4e77-9a5a-70e04b7354b0" providerId="ADAL" clId="{FF144020-FE48-46C4-AC3B-959AB6862653}" dt="2024-01-11T16:58:36.358" v="522" actId="1076"/>
          <ac:cxnSpMkLst>
            <pc:docMk/>
            <pc:sldMk cId="1389573839" sldId="286"/>
            <ac:cxnSpMk id="35" creationId="{38F87159-E0A3-1EDC-8CF5-20A2B32C2A6C}"/>
          </ac:cxnSpMkLst>
        </pc:cxnChg>
        <pc:cxnChg chg="add mod">
          <ac:chgData name="Apicha Panoram" userId="9e44f96f-8baf-4e77-9a5a-70e04b7354b0" providerId="ADAL" clId="{FF144020-FE48-46C4-AC3B-959AB6862653}" dt="2024-01-11T16:36:27.186" v="294" actId="14100"/>
          <ac:cxnSpMkLst>
            <pc:docMk/>
            <pc:sldMk cId="1389573839" sldId="286"/>
            <ac:cxnSpMk id="37" creationId="{7A48819A-0E74-A8AF-138D-B89737EF90CC}"/>
          </ac:cxnSpMkLst>
        </pc:cxnChg>
        <pc:cxnChg chg="add mod">
          <ac:chgData name="Apicha Panoram" userId="9e44f96f-8baf-4e77-9a5a-70e04b7354b0" providerId="ADAL" clId="{FF144020-FE48-46C4-AC3B-959AB6862653}" dt="2024-01-11T16:51:20.707" v="432" actId="14100"/>
          <ac:cxnSpMkLst>
            <pc:docMk/>
            <pc:sldMk cId="1389573839" sldId="286"/>
            <ac:cxnSpMk id="41" creationId="{4AC41CE4-A37E-BFAD-8F97-FB1AD69DAB5D}"/>
          </ac:cxnSpMkLst>
        </pc:cxnChg>
        <pc:cxnChg chg="add mod">
          <ac:chgData name="Apicha Panoram" userId="9e44f96f-8baf-4e77-9a5a-70e04b7354b0" providerId="ADAL" clId="{FF144020-FE48-46C4-AC3B-959AB6862653}" dt="2024-01-11T16:47:46.119" v="372" actId="1076"/>
          <ac:cxnSpMkLst>
            <pc:docMk/>
            <pc:sldMk cId="1389573839" sldId="286"/>
            <ac:cxnSpMk id="45" creationId="{55D1C078-82A8-E7D4-2ECC-C37F282C07AA}"/>
          </ac:cxnSpMkLst>
        </pc:cxnChg>
        <pc:cxnChg chg="add mod">
          <ac:chgData name="Apicha Panoram" userId="9e44f96f-8baf-4e77-9a5a-70e04b7354b0" providerId="ADAL" clId="{FF144020-FE48-46C4-AC3B-959AB6862653}" dt="2024-01-11T16:41:00.773" v="340" actId="14100"/>
          <ac:cxnSpMkLst>
            <pc:docMk/>
            <pc:sldMk cId="1389573839" sldId="286"/>
            <ac:cxnSpMk id="53" creationId="{A56F9EFF-8F22-F77D-1778-87EEFD816375}"/>
          </ac:cxnSpMkLst>
        </pc:cxnChg>
        <pc:cxnChg chg="add mod">
          <ac:chgData name="Apicha Panoram" userId="9e44f96f-8baf-4e77-9a5a-70e04b7354b0" providerId="ADAL" clId="{FF144020-FE48-46C4-AC3B-959AB6862653}" dt="2024-01-11T16:48:09.970" v="379" actId="14100"/>
          <ac:cxnSpMkLst>
            <pc:docMk/>
            <pc:sldMk cId="1389573839" sldId="286"/>
            <ac:cxnSpMk id="58" creationId="{43EE7722-A93F-86A6-B462-A84E669B947A}"/>
          </ac:cxnSpMkLst>
        </pc:cxnChg>
        <pc:cxnChg chg="add mod">
          <ac:chgData name="Apicha Panoram" userId="9e44f96f-8baf-4e77-9a5a-70e04b7354b0" providerId="ADAL" clId="{FF144020-FE48-46C4-AC3B-959AB6862653}" dt="2024-01-11T16:48:20.887" v="381" actId="14100"/>
          <ac:cxnSpMkLst>
            <pc:docMk/>
            <pc:sldMk cId="1389573839" sldId="286"/>
            <ac:cxnSpMk id="62" creationId="{1C226D4D-4ED3-DD21-09D1-DEF0E97D2B4A}"/>
          </ac:cxnSpMkLst>
        </pc:cxnChg>
        <pc:cxnChg chg="add mod">
          <ac:chgData name="Apicha Panoram" userId="9e44f96f-8baf-4e77-9a5a-70e04b7354b0" providerId="ADAL" clId="{FF144020-FE48-46C4-AC3B-959AB6862653}" dt="2024-01-11T16:53:36.833" v="465" actId="14100"/>
          <ac:cxnSpMkLst>
            <pc:docMk/>
            <pc:sldMk cId="1389573839" sldId="286"/>
            <ac:cxnSpMk id="263" creationId="{183C2884-3EA0-7D46-4570-ECCBB0E2AAD6}"/>
          </ac:cxnSpMkLst>
        </pc:cxnChg>
        <pc:cxnChg chg="add mod">
          <ac:chgData name="Apicha Panoram" userId="9e44f96f-8baf-4e77-9a5a-70e04b7354b0" providerId="ADAL" clId="{FF144020-FE48-46C4-AC3B-959AB6862653}" dt="2024-01-11T16:58:41.998" v="524" actId="14100"/>
          <ac:cxnSpMkLst>
            <pc:docMk/>
            <pc:sldMk cId="1389573839" sldId="286"/>
            <ac:cxnSpMk id="270" creationId="{507F49A2-230F-6729-4A8D-1F69D4113083}"/>
          </ac:cxnSpMkLst>
        </pc:cxnChg>
      </pc:sldChg>
      <pc:sldChg chg="addSp delSp modSp mod ord">
        <pc:chgData name="Apicha Panoram" userId="9e44f96f-8baf-4e77-9a5a-70e04b7354b0" providerId="ADAL" clId="{FF144020-FE48-46C4-AC3B-959AB6862653}" dt="2024-01-12T09:59:34.135" v="2262" actId="20577"/>
        <pc:sldMkLst>
          <pc:docMk/>
          <pc:sldMk cId="3046733533" sldId="287"/>
        </pc:sldMkLst>
        <pc:spChg chg="add mod">
          <ac:chgData name="Apicha Panoram" userId="9e44f96f-8baf-4e77-9a5a-70e04b7354b0" providerId="ADAL" clId="{FF144020-FE48-46C4-AC3B-959AB6862653}" dt="2024-01-12T08:39:27.525" v="1744" actId="6549"/>
          <ac:spMkLst>
            <pc:docMk/>
            <pc:sldMk cId="3046733533" sldId="287"/>
            <ac:spMk id="12" creationId="{FE019BD3-5E56-D384-E1AA-00E064090216}"/>
          </ac:spMkLst>
        </pc:spChg>
        <pc:spChg chg="mod">
          <ac:chgData name="Apicha Panoram" userId="9e44f96f-8baf-4e77-9a5a-70e04b7354b0" providerId="ADAL" clId="{FF144020-FE48-46C4-AC3B-959AB6862653}" dt="2024-01-12T09:59:34.135" v="2262" actId="20577"/>
          <ac:spMkLst>
            <pc:docMk/>
            <pc:sldMk cId="3046733533" sldId="287"/>
            <ac:spMk id="266" creationId="{00000000-0000-0000-0000-000000000000}"/>
          </ac:spMkLst>
        </pc:spChg>
        <pc:picChg chg="add del mod">
          <ac:chgData name="Apicha Panoram" userId="9e44f96f-8baf-4e77-9a5a-70e04b7354b0" providerId="ADAL" clId="{FF144020-FE48-46C4-AC3B-959AB6862653}" dt="2024-01-12T07:46:06.996" v="1607" actId="478"/>
          <ac:picMkLst>
            <pc:docMk/>
            <pc:sldMk cId="3046733533" sldId="287"/>
            <ac:picMk id="3" creationId="{EEEA694D-60A4-BDF6-4965-6BE1B0797210}"/>
          </ac:picMkLst>
        </pc:picChg>
        <pc:picChg chg="del">
          <ac:chgData name="Apicha Panoram" userId="9e44f96f-8baf-4e77-9a5a-70e04b7354b0" providerId="ADAL" clId="{FF144020-FE48-46C4-AC3B-959AB6862653}" dt="2024-01-12T07:43:01.638" v="1601" actId="478"/>
          <ac:picMkLst>
            <pc:docMk/>
            <pc:sldMk cId="3046733533" sldId="287"/>
            <ac:picMk id="4" creationId="{C43DE875-A873-D54A-CDF2-DAE922A52CBC}"/>
          </ac:picMkLst>
        </pc:picChg>
        <pc:picChg chg="add mod">
          <ac:chgData name="Apicha Panoram" userId="9e44f96f-8baf-4e77-9a5a-70e04b7354b0" providerId="ADAL" clId="{FF144020-FE48-46C4-AC3B-959AB6862653}" dt="2024-01-12T07:48:07.168" v="1635" actId="1076"/>
          <ac:picMkLst>
            <pc:docMk/>
            <pc:sldMk cId="3046733533" sldId="287"/>
            <ac:picMk id="6" creationId="{FE77D16F-56AA-7FD0-A96B-AC75AE2298F6}"/>
          </ac:picMkLst>
        </pc:picChg>
        <pc:cxnChg chg="add mod">
          <ac:chgData name="Apicha Panoram" userId="9e44f96f-8baf-4e77-9a5a-70e04b7354b0" providerId="ADAL" clId="{FF144020-FE48-46C4-AC3B-959AB6862653}" dt="2024-01-12T07:47:41.743" v="1626" actId="14100"/>
          <ac:cxnSpMkLst>
            <pc:docMk/>
            <pc:sldMk cId="3046733533" sldId="287"/>
            <ac:cxnSpMk id="8" creationId="{DD287884-9206-8065-EBBA-A25FEF33D7EA}"/>
          </ac:cxnSpMkLst>
        </pc:cxnChg>
      </pc:sldChg>
      <pc:sldChg chg="del">
        <pc:chgData name="Apicha Panoram" userId="9e44f96f-8baf-4e77-9a5a-70e04b7354b0" providerId="ADAL" clId="{FF144020-FE48-46C4-AC3B-959AB6862653}" dt="2024-01-12T07:46:42.976" v="1615" actId="47"/>
        <pc:sldMkLst>
          <pc:docMk/>
          <pc:sldMk cId="471588628" sldId="288"/>
        </pc:sldMkLst>
      </pc:sldChg>
      <pc:sldChg chg="addSp delSp modSp mod ord">
        <pc:chgData name="Apicha Panoram" userId="9e44f96f-8baf-4e77-9a5a-70e04b7354b0" providerId="ADAL" clId="{FF144020-FE48-46C4-AC3B-959AB6862653}" dt="2024-01-12T07:24:42.587" v="1575" actId="20577"/>
        <pc:sldMkLst>
          <pc:docMk/>
          <pc:sldMk cId="2090161774" sldId="289"/>
        </pc:sldMkLst>
        <pc:spChg chg="del">
          <ac:chgData name="Apicha Panoram" userId="9e44f96f-8baf-4e77-9a5a-70e04b7354b0" providerId="ADAL" clId="{FF144020-FE48-46C4-AC3B-959AB6862653}" dt="2024-01-12T06:22:35.980" v="668" actId="478"/>
          <ac:spMkLst>
            <pc:docMk/>
            <pc:sldMk cId="2090161774" sldId="289"/>
            <ac:spMk id="4" creationId="{AC14F5A7-4994-0FC3-D9FC-381E991774E0}"/>
          </ac:spMkLst>
        </pc:spChg>
        <pc:spChg chg="add del mod">
          <ac:chgData name="Apicha Panoram" userId="9e44f96f-8baf-4e77-9a5a-70e04b7354b0" providerId="ADAL" clId="{FF144020-FE48-46C4-AC3B-959AB6862653}" dt="2024-01-12T06:22:39.625" v="669" actId="478"/>
          <ac:spMkLst>
            <pc:docMk/>
            <pc:sldMk cId="2090161774" sldId="289"/>
            <ac:spMk id="5" creationId="{29472414-CCA7-D224-82C3-6139C21F3295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6" creationId="{C9F10130-A42B-2DC8-D766-390A0D99A6FA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7" creationId="{1EDFF01C-B6EA-4BCF-3397-10F547274509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8" creationId="{B2BEB389-638E-E7F5-BF98-3531BE97A25B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9" creationId="{522A83F6-8280-1D50-C204-906BF0921ED0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0" creationId="{BD0C5948-23EF-ABF2-C7D9-4FB9EF205FB0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1" creationId="{5D5C9468-D1F0-6458-4F71-DF91BD125BDC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2" creationId="{A6850589-A925-B7F6-F2D6-512DF123481C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3" creationId="{564774BC-7CD8-A324-7278-D1AA32DD6E1B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5" creationId="{98BCE676-A8D3-7148-E8AC-C2F5AB8E2930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19" creationId="{65A783E6-D2CA-C314-3830-625F7A3567E5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21" creationId="{E1D2317B-C946-BD57-F7D6-CD8487E624F8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22" creationId="{C80F6D8C-4D0D-2ECD-A38F-A9E1FD3D5462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23" creationId="{7C622141-1047-6002-0890-93C66A77D221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33" creationId="{566B9A90-A858-EE0B-7974-D3F625E8A114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34" creationId="{9BBDA87B-DB8A-5439-5950-3C4FE2B849E7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35" creationId="{FD1D64EA-D403-5034-D0FB-16DB49C861CA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38" creationId="{84A99B8A-9FD9-F441-0471-B7BC99A7FE0C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40" creationId="{2527833B-A1FF-DE06-EAB0-F7C8BF213F46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43" creationId="{E5AA577C-0CC6-9D64-A460-B2540D780041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49" creationId="{D511E2E6-9C9B-2EFA-BF25-0AF45568D31D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52" creationId="{CF24249D-68E9-8D09-C356-DE20A32AF2B7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53" creationId="{EA7C847A-18CA-1585-349A-0A6DC49EB302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54" creationId="{05FEF21F-60CC-1B99-0547-C6EF9BE2C283}"/>
          </ac:spMkLst>
        </pc:spChg>
        <pc:spChg chg="add del mod">
          <ac:chgData name="Apicha Panoram" userId="9e44f96f-8baf-4e77-9a5a-70e04b7354b0" providerId="ADAL" clId="{FF144020-FE48-46C4-AC3B-959AB6862653}" dt="2024-01-12T06:22:56.919" v="671"/>
          <ac:spMkLst>
            <pc:docMk/>
            <pc:sldMk cId="2090161774" sldId="289"/>
            <ac:spMk id="58" creationId="{B1E25A93-A521-3529-097A-5D7554E13147}"/>
          </ac:spMkLst>
        </pc:spChg>
        <pc:spChg chg="add mod">
          <ac:chgData name="Apicha Panoram" userId="9e44f96f-8baf-4e77-9a5a-70e04b7354b0" providerId="ADAL" clId="{FF144020-FE48-46C4-AC3B-959AB6862653}" dt="2024-01-12T06:58:08.151" v="1215" actId="255"/>
          <ac:spMkLst>
            <pc:docMk/>
            <pc:sldMk cId="2090161774" sldId="289"/>
            <ac:spMk id="62" creationId="{8F9906F7-8C3F-F64A-83EB-94123CF7CD12}"/>
          </ac:spMkLst>
        </pc:spChg>
        <pc:spChg chg="add del mod">
          <ac:chgData name="Apicha Panoram" userId="9e44f96f-8baf-4e77-9a5a-70e04b7354b0" providerId="ADAL" clId="{FF144020-FE48-46C4-AC3B-959AB6862653}" dt="2024-01-12T06:51:25.180" v="1067" actId="1038"/>
          <ac:spMkLst>
            <pc:docMk/>
            <pc:sldMk cId="2090161774" sldId="289"/>
            <ac:spMk id="63" creationId="{EFF29399-236D-39EC-5D06-E4F634FB718B}"/>
          </ac:spMkLst>
        </pc:spChg>
        <pc:spChg chg="add mod">
          <ac:chgData name="Apicha Panoram" userId="9e44f96f-8baf-4e77-9a5a-70e04b7354b0" providerId="ADAL" clId="{FF144020-FE48-46C4-AC3B-959AB6862653}" dt="2024-01-12T07:22:17.287" v="1545" actId="20577"/>
          <ac:spMkLst>
            <pc:docMk/>
            <pc:sldMk cId="2090161774" sldId="289"/>
            <ac:spMk id="256" creationId="{CC414ED8-C35D-70F0-A7B6-B8425C3DB3D8}"/>
          </ac:spMkLst>
        </pc:spChg>
        <pc:spChg chg="add del mod">
          <ac:chgData name="Apicha Panoram" userId="9e44f96f-8baf-4e77-9a5a-70e04b7354b0" providerId="ADAL" clId="{FF144020-FE48-46C4-AC3B-959AB6862653}" dt="2024-01-12T06:41:13.821" v="877" actId="478"/>
          <ac:spMkLst>
            <pc:docMk/>
            <pc:sldMk cId="2090161774" sldId="289"/>
            <ac:spMk id="257" creationId="{E1C5F81B-29B0-562A-196A-D620BDDD24E1}"/>
          </ac:spMkLst>
        </pc:spChg>
        <pc:spChg chg="add mod">
          <ac:chgData name="Apicha Panoram" userId="9e44f96f-8baf-4e77-9a5a-70e04b7354b0" providerId="ADAL" clId="{FF144020-FE48-46C4-AC3B-959AB6862653}" dt="2024-01-12T06:58:33.524" v="1216" actId="255"/>
          <ac:spMkLst>
            <pc:docMk/>
            <pc:sldMk cId="2090161774" sldId="289"/>
            <ac:spMk id="258" creationId="{5C544AC3-5775-574F-042E-03F41AF287EA}"/>
          </ac:spMkLst>
        </pc:spChg>
        <pc:spChg chg="add del mod">
          <ac:chgData name="Apicha Panoram" userId="9e44f96f-8baf-4e77-9a5a-70e04b7354b0" providerId="ADAL" clId="{FF144020-FE48-46C4-AC3B-959AB6862653}" dt="2024-01-12T06:39:39.209" v="851" actId="478"/>
          <ac:spMkLst>
            <pc:docMk/>
            <pc:sldMk cId="2090161774" sldId="289"/>
            <ac:spMk id="259" creationId="{20D41CC5-362A-1745-316E-CD66748B6D1B}"/>
          </ac:spMkLst>
        </pc:spChg>
        <pc:spChg chg="add del mod">
          <ac:chgData name="Apicha Panoram" userId="9e44f96f-8baf-4e77-9a5a-70e04b7354b0" providerId="ADAL" clId="{FF144020-FE48-46C4-AC3B-959AB6862653}" dt="2024-01-12T06:43:28.276" v="956" actId="478"/>
          <ac:spMkLst>
            <pc:docMk/>
            <pc:sldMk cId="2090161774" sldId="289"/>
            <ac:spMk id="260" creationId="{73315D10-D775-2012-CB62-D094E8592DD4}"/>
          </ac:spMkLst>
        </pc:spChg>
        <pc:spChg chg="add del mod">
          <ac:chgData name="Apicha Panoram" userId="9e44f96f-8baf-4e77-9a5a-70e04b7354b0" providerId="ADAL" clId="{FF144020-FE48-46C4-AC3B-959AB6862653}" dt="2024-01-12T06:41:08.516" v="874" actId="478"/>
          <ac:spMkLst>
            <pc:docMk/>
            <pc:sldMk cId="2090161774" sldId="289"/>
            <ac:spMk id="261" creationId="{32EE2691-D395-C22B-6329-F826F54DC3FA}"/>
          </ac:spMkLst>
        </pc:spChg>
        <pc:spChg chg="add mod">
          <ac:chgData name="Apicha Panoram" userId="9e44f96f-8baf-4e77-9a5a-70e04b7354b0" providerId="ADAL" clId="{FF144020-FE48-46C4-AC3B-959AB6862653}" dt="2024-01-12T06:51:25.180" v="1067" actId="1038"/>
          <ac:spMkLst>
            <pc:docMk/>
            <pc:sldMk cId="2090161774" sldId="289"/>
            <ac:spMk id="263" creationId="{3C454AAF-19F2-3598-4A35-86FA0B348B22}"/>
          </ac:spMkLst>
        </pc:spChg>
        <pc:spChg chg="mod">
          <ac:chgData name="Apicha Panoram" userId="9e44f96f-8baf-4e77-9a5a-70e04b7354b0" providerId="ADAL" clId="{FF144020-FE48-46C4-AC3B-959AB6862653}" dt="2024-01-12T07:24:42.587" v="1575" actId="20577"/>
          <ac:spMkLst>
            <pc:docMk/>
            <pc:sldMk cId="2090161774" sldId="289"/>
            <ac:spMk id="266" creationId="{00000000-0000-0000-0000-000000000000}"/>
          </ac:spMkLst>
        </pc:spChg>
        <pc:spChg chg="mod">
          <ac:chgData name="Apicha Panoram" userId="9e44f96f-8baf-4e77-9a5a-70e04b7354b0" providerId="ADAL" clId="{FF144020-FE48-46C4-AC3B-959AB6862653}" dt="2024-01-12T06:26:49.221" v="842" actId="255"/>
          <ac:spMkLst>
            <pc:docMk/>
            <pc:sldMk cId="2090161774" sldId="289"/>
            <ac:spMk id="267" creationId="{00000000-0000-0000-0000-000000000000}"/>
          </ac:spMkLst>
        </pc:spChg>
        <pc:spChg chg="add del mod">
          <ac:chgData name="Apicha Panoram" userId="9e44f96f-8baf-4e77-9a5a-70e04b7354b0" providerId="ADAL" clId="{FF144020-FE48-46C4-AC3B-959AB6862653}" dt="2024-01-12T06:39:41.721" v="852" actId="478"/>
          <ac:spMkLst>
            <pc:docMk/>
            <pc:sldMk cId="2090161774" sldId="289"/>
            <ac:spMk id="269" creationId="{DF14C648-10E9-4EF0-63DA-9181F5B91860}"/>
          </ac:spMkLst>
        </pc:spChg>
        <pc:spChg chg="add mod">
          <ac:chgData name="Apicha Panoram" userId="9e44f96f-8baf-4e77-9a5a-70e04b7354b0" providerId="ADAL" clId="{FF144020-FE48-46C4-AC3B-959AB6862653}" dt="2024-01-12T07:12:07.437" v="1460" actId="1035"/>
          <ac:spMkLst>
            <pc:docMk/>
            <pc:sldMk cId="2090161774" sldId="289"/>
            <ac:spMk id="271" creationId="{066D93F8-AF3E-1453-B078-F22F0D0717C0}"/>
          </ac:spMkLst>
        </pc:spChg>
        <pc:spChg chg="add mod">
          <ac:chgData name="Apicha Panoram" userId="9e44f96f-8baf-4e77-9a5a-70e04b7354b0" providerId="ADAL" clId="{FF144020-FE48-46C4-AC3B-959AB6862653}" dt="2024-01-12T07:11:46.201" v="1437" actId="1035"/>
          <ac:spMkLst>
            <pc:docMk/>
            <pc:sldMk cId="2090161774" sldId="289"/>
            <ac:spMk id="272" creationId="{801DA357-CA14-75A5-2770-53605FCA59E6}"/>
          </ac:spMkLst>
        </pc:spChg>
        <pc:spChg chg="add mod">
          <ac:chgData name="Apicha Panoram" userId="9e44f96f-8baf-4e77-9a5a-70e04b7354b0" providerId="ADAL" clId="{FF144020-FE48-46C4-AC3B-959AB6862653}" dt="2024-01-12T07:11:54.771" v="1448" actId="1035"/>
          <ac:spMkLst>
            <pc:docMk/>
            <pc:sldMk cId="2090161774" sldId="289"/>
            <ac:spMk id="273" creationId="{C3DA7678-4773-8537-4C6F-11212B3D3578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83" creationId="{108352C1-C956-1CDA-A878-DA00848B94B4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84" creationId="{0ABBFFF7-096B-7C33-6627-FE0CCE0AE3DE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85" creationId="{747CB888-E31B-CC9C-BAB3-BFEF788CED56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88" creationId="{BBF736CD-FB2B-1DA5-C01A-805B964E52A7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90" creationId="{612B133A-2F76-34B6-5FBB-880BE2FE6A18}"/>
          </ac:spMkLst>
        </pc:spChg>
        <pc:spChg chg="add mod">
          <ac:chgData name="Apicha Panoram" userId="9e44f96f-8baf-4e77-9a5a-70e04b7354b0" providerId="ADAL" clId="{FF144020-FE48-46C4-AC3B-959AB6862653}" dt="2024-01-12T07:22:56.600" v="1558" actId="20577"/>
          <ac:spMkLst>
            <pc:docMk/>
            <pc:sldMk cId="2090161774" sldId="289"/>
            <ac:spMk id="293" creationId="{EEC91D2E-A0C6-886F-C1B7-A7E55A03F899}"/>
          </ac:spMkLst>
        </pc:spChg>
        <pc:spChg chg="add mod">
          <ac:chgData name="Apicha Panoram" userId="9e44f96f-8baf-4e77-9a5a-70e04b7354b0" providerId="ADAL" clId="{FF144020-FE48-46C4-AC3B-959AB6862653}" dt="2024-01-12T07:07:53.240" v="1349" actId="1038"/>
          <ac:spMkLst>
            <pc:docMk/>
            <pc:sldMk cId="2090161774" sldId="289"/>
            <ac:spMk id="299" creationId="{4052173B-FBD1-65F0-603F-B7C51B54C723}"/>
          </ac:spMkLst>
        </pc:spChg>
        <pc:spChg chg="add del mod">
          <ac:chgData name="Apicha Panoram" userId="9e44f96f-8baf-4e77-9a5a-70e04b7354b0" providerId="ADAL" clId="{FF144020-FE48-46C4-AC3B-959AB6862653}" dt="2024-01-12T06:40:10.393" v="861" actId="478"/>
          <ac:spMkLst>
            <pc:docMk/>
            <pc:sldMk cId="2090161774" sldId="289"/>
            <ac:spMk id="302" creationId="{56311368-6246-1D72-6F28-FB1EAB0B76D3}"/>
          </ac:spMkLst>
        </pc:spChg>
        <pc:spChg chg="add del mod">
          <ac:chgData name="Apicha Panoram" userId="9e44f96f-8baf-4e77-9a5a-70e04b7354b0" providerId="ADAL" clId="{FF144020-FE48-46C4-AC3B-959AB6862653}" dt="2024-01-12T06:40:11.514" v="862" actId="478"/>
          <ac:spMkLst>
            <pc:docMk/>
            <pc:sldMk cId="2090161774" sldId="289"/>
            <ac:spMk id="303" creationId="{11AFDEB0-6B2E-73EB-2A29-2910E89E6558}"/>
          </ac:spMkLst>
        </pc:spChg>
        <pc:spChg chg="add del mod">
          <ac:chgData name="Apicha Panoram" userId="9e44f96f-8baf-4e77-9a5a-70e04b7354b0" providerId="ADAL" clId="{FF144020-FE48-46C4-AC3B-959AB6862653}" dt="2024-01-12T06:41:12.296" v="876" actId="478"/>
          <ac:spMkLst>
            <pc:docMk/>
            <pc:sldMk cId="2090161774" sldId="289"/>
            <ac:spMk id="304" creationId="{9CA5DB48-0F97-BB51-8809-D40CA16D26A0}"/>
          </ac:spMkLst>
        </pc:spChg>
        <pc:spChg chg="add del mod">
          <ac:chgData name="Apicha Panoram" userId="9e44f96f-8baf-4e77-9a5a-70e04b7354b0" providerId="ADAL" clId="{FF144020-FE48-46C4-AC3B-959AB6862653}" dt="2024-01-12T06:48:08.250" v="996"/>
          <ac:spMkLst>
            <pc:docMk/>
            <pc:sldMk cId="2090161774" sldId="289"/>
            <ac:spMk id="323" creationId="{8FBFCA92-12F7-F48C-1B04-A84931DF13BF}"/>
          </ac:spMkLst>
        </pc:spChg>
        <pc:spChg chg="add mod">
          <ac:chgData name="Apicha Panoram" userId="9e44f96f-8baf-4e77-9a5a-70e04b7354b0" providerId="ADAL" clId="{FF144020-FE48-46C4-AC3B-959AB6862653}" dt="2024-01-12T06:51:25.180" v="1067" actId="1038"/>
          <ac:spMkLst>
            <pc:docMk/>
            <pc:sldMk cId="2090161774" sldId="289"/>
            <ac:spMk id="324" creationId="{C393FDEB-6A9A-C9A8-EF5F-AD1B38E05964}"/>
          </ac:spMkLst>
        </pc:spChg>
        <pc:spChg chg="add mod">
          <ac:chgData name="Apicha Panoram" userId="9e44f96f-8baf-4e77-9a5a-70e04b7354b0" providerId="ADAL" clId="{FF144020-FE48-46C4-AC3B-959AB6862653}" dt="2024-01-12T06:51:25.180" v="1067" actId="1038"/>
          <ac:spMkLst>
            <pc:docMk/>
            <pc:sldMk cId="2090161774" sldId="289"/>
            <ac:spMk id="325" creationId="{8455680D-D259-93A5-A2FA-39DA2FEB394E}"/>
          </ac:spMkLst>
        </pc:spChg>
        <pc:spChg chg="add mod">
          <ac:chgData name="Apicha Panoram" userId="9e44f96f-8baf-4e77-9a5a-70e04b7354b0" providerId="ADAL" clId="{FF144020-FE48-46C4-AC3B-959AB6862653}" dt="2024-01-12T07:19:06.222" v="1528" actId="1076"/>
          <ac:spMkLst>
            <pc:docMk/>
            <pc:sldMk cId="2090161774" sldId="289"/>
            <ac:spMk id="337" creationId="{2A71422C-1F28-E3C9-79DE-8C54677255CE}"/>
          </ac:spMkLst>
        </pc:spChg>
        <pc:spChg chg="add mod">
          <ac:chgData name="Apicha Panoram" userId="9e44f96f-8baf-4e77-9a5a-70e04b7354b0" providerId="ADAL" clId="{FF144020-FE48-46C4-AC3B-959AB6862653}" dt="2024-01-12T06:57:11.733" v="1183" actId="1036"/>
          <ac:spMkLst>
            <pc:docMk/>
            <pc:sldMk cId="2090161774" sldId="289"/>
            <ac:spMk id="350" creationId="{5688198C-5030-C839-90E6-86D795C8F2AA}"/>
          </ac:spMkLst>
        </pc:spChg>
        <pc:spChg chg="add mod">
          <ac:chgData name="Apicha Panoram" userId="9e44f96f-8baf-4e77-9a5a-70e04b7354b0" providerId="ADAL" clId="{FF144020-FE48-46C4-AC3B-959AB6862653}" dt="2024-01-12T07:03:49.333" v="1272" actId="1035"/>
          <ac:spMkLst>
            <pc:docMk/>
            <pc:sldMk cId="2090161774" sldId="289"/>
            <ac:spMk id="351" creationId="{7F1A5E57-64CD-A0B7-F2C9-4EE5FD037B3D}"/>
          </ac:spMkLst>
        </pc:spChg>
        <pc:spChg chg="add mod">
          <ac:chgData name="Apicha Panoram" userId="9e44f96f-8baf-4e77-9a5a-70e04b7354b0" providerId="ADAL" clId="{FF144020-FE48-46C4-AC3B-959AB6862653}" dt="2024-01-12T07:02:48.815" v="1236" actId="1076"/>
          <ac:spMkLst>
            <pc:docMk/>
            <pc:sldMk cId="2090161774" sldId="289"/>
            <ac:spMk id="356" creationId="{335083A7-49AC-F1BC-3966-B89257280C90}"/>
          </ac:spMkLst>
        </pc:spChg>
        <pc:spChg chg="add mod">
          <ac:chgData name="Apicha Panoram" userId="9e44f96f-8baf-4e77-9a5a-70e04b7354b0" providerId="ADAL" clId="{FF144020-FE48-46C4-AC3B-959AB6862653}" dt="2024-01-12T07:07:10.865" v="1300" actId="1035"/>
          <ac:spMkLst>
            <pc:docMk/>
            <pc:sldMk cId="2090161774" sldId="289"/>
            <ac:spMk id="366" creationId="{CA5BE418-B621-DD63-92BE-D7701BD5A2DA}"/>
          </ac:spMkLst>
        </pc:spChg>
        <pc:spChg chg="add mod">
          <ac:chgData name="Apicha Panoram" userId="9e44f96f-8baf-4e77-9a5a-70e04b7354b0" providerId="ADAL" clId="{FF144020-FE48-46C4-AC3B-959AB6862653}" dt="2024-01-12T07:12:55.327" v="1488" actId="1036"/>
          <ac:spMkLst>
            <pc:docMk/>
            <pc:sldMk cId="2090161774" sldId="289"/>
            <ac:spMk id="367" creationId="{84B21A98-4B46-AA86-0D9C-3B5D7B8F1C62}"/>
          </ac:spMkLst>
        </pc:spChg>
        <pc:spChg chg="add mod">
          <ac:chgData name="Apicha Panoram" userId="9e44f96f-8baf-4e77-9a5a-70e04b7354b0" providerId="ADAL" clId="{FF144020-FE48-46C4-AC3B-959AB6862653}" dt="2024-01-12T07:08:28.453" v="1361" actId="571"/>
          <ac:spMkLst>
            <pc:docMk/>
            <pc:sldMk cId="2090161774" sldId="289"/>
            <ac:spMk id="368" creationId="{B9CB4D86-6A3C-F7FB-456C-E5797678B6FE}"/>
          </ac:spMkLst>
        </pc:spChg>
        <pc:spChg chg="add mod">
          <ac:chgData name="Apicha Panoram" userId="9e44f96f-8baf-4e77-9a5a-70e04b7354b0" providerId="ADAL" clId="{FF144020-FE48-46C4-AC3B-959AB6862653}" dt="2024-01-12T07:08:28.453" v="1361" actId="571"/>
          <ac:spMkLst>
            <pc:docMk/>
            <pc:sldMk cId="2090161774" sldId="289"/>
            <ac:spMk id="369" creationId="{A27390BA-C4B7-FBB0-1610-007D7A2CEFAC}"/>
          </ac:spMkLst>
        </pc:spChg>
        <pc:spChg chg="add mod">
          <ac:chgData name="Apicha Panoram" userId="9e44f96f-8baf-4e77-9a5a-70e04b7354b0" providerId="ADAL" clId="{FF144020-FE48-46C4-AC3B-959AB6862653}" dt="2024-01-12T07:11:06.673" v="1415" actId="1037"/>
          <ac:spMkLst>
            <pc:docMk/>
            <pc:sldMk cId="2090161774" sldId="289"/>
            <ac:spMk id="370" creationId="{7B9BB390-7F60-397D-9FFB-F71D22F2840B}"/>
          </ac:spMkLst>
        </pc:spChg>
        <pc:spChg chg="add mod">
          <ac:chgData name="Apicha Panoram" userId="9e44f96f-8baf-4e77-9a5a-70e04b7354b0" providerId="ADAL" clId="{FF144020-FE48-46C4-AC3B-959AB6862653}" dt="2024-01-12T07:11:18.302" v="1432" actId="1038"/>
          <ac:spMkLst>
            <pc:docMk/>
            <pc:sldMk cId="2090161774" sldId="289"/>
            <ac:spMk id="371" creationId="{DBA10A4C-633B-C7F0-4FC8-E79224B6E80D}"/>
          </ac:spMkLst>
        </pc:spChg>
        <pc:spChg chg="add mod">
          <ac:chgData name="Apicha Panoram" userId="9e44f96f-8baf-4e77-9a5a-70e04b7354b0" providerId="ADAL" clId="{FF144020-FE48-46C4-AC3B-959AB6862653}" dt="2024-01-12T07:12:51.618" v="1480" actId="1036"/>
          <ac:spMkLst>
            <pc:docMk/>
            <pc:sldMk cId="2090161774" sldId="289"/>
            <ac:spMk id="372" creationId="{9E27AD0C-189A-6FE6-02D6-5BB96DABDF30}"/>
          </ac:spMkLst>
        </pc:spChg>
        <pc:spChg chg="add mod">
          <ac:chgData name="Apicha Panoram" userId="9e44f96f-8baf-4e77-9a5a-70e04b7354b0" providerId="ADAL" clId="{FF144020-FE48-46C4-AC3B-959AB6862653}" dt="2024-01-12T07:10:21.298" v="1379" actId="255"/>
          <ac:spMkLst>
            <pc:docMk/>
            <pc:sldMk cId="2090161774" sldId="289"/>
            <ac:spMk id="373" creationId="{D65BF3D2-4765-56F1-1778-CEA14E42C077}"/>
          </ac:spMkLst>
        </pc:spChg>
        <pc:spChg chg="add mod">
          <ac:chgData name="Apicha Panoram" userId="9e44f96f-8baf-4e77-9a5a-70e04b7354b0" providerId="ADAL" clId="{FF144020-FE48-46C4-AC3B-959AB6862653}" dt="2024-01-12T07:13:24.424" v="1498" actId="1038"/>
          <ac:spMkLst>
            <pc:docMk/>
            <pc:sldMk cId="2090161774" sldId="289"/>
            <ac:spMk id="375" creationId="{52CE0177-DCCB-B2A5-6BEC-0B5BBCF86069}"/>
          </ac:spMkLst>
        </pc:spChg>
        <pc:spChg chg="add mod">
          <ac:chgData name="Apicha Panoram" userId="9e44f96f-8baf-4e77-9a5a-70e04b7354b0" providerId="ADAL" clId="{FF144020-FE48-46C4-AC3B-959AB6862653}" dt="2024-01-12T07:18:43.252" v="1527" actId="1035"/>
          <ac:spMkLst>
            <pc:docMk/>
            <pc:sldMk cId="2090161774" sldId="289"/>
            <ac:spMk id="376" creationId="{505FFB1F-8953-425F-F836-3BF2A36E2555}"/>
          </ac:spMkLst>
        </pc:spChg>
        <pc:picChg chg="del">
          <ac:chgData name="Apicha Panoram" userId="9e44f96f-8baf-4e77-9a5a-70e04b7354b0" providerId="ADAL" clId="{FF144020-FE48-46C4-AC3B-959AB6862653}" dt="2024-01-12T06:22:30.760" v="667" actId="478"/>
          <ac:picMkLst>
            <pc:docMk/>
            <pc:sldMk cId="2090161774" sldId="289"/>
            <ac:picMk id="3" creationId="{A0BBFDA2-7729-2D32-3741-7CAA194CA911}"/>
          </ac:picMkLst>
        </pc:picChg>
        <pc:picChg chg="add del mod">
          <ac:chgData name="Apicha Panoram" userId="9e44f96f-8baf-4e77-9a5a-70e04b7354b0" providerId="ADAL" clId="{FF144020-FE48-46C4-AC3B-959AB6862653}" dt="2024-01-12T06:22:56.919" v="671"/>
          <ac:picMkLst>
            <pc:docMk/>
            <pc:sldMk cId="2090161774" sldId="289"/>
            <ac:picMk id="57" creationId="{323349FB-A812-B7B2-1C86-B74A5FDF1343}"/>
          </ac:picMkLst>
        </pc:picChg>
        <pc:picChg chg="add del mod">
          <ac:chgData name="Apicha Panoram" userId="9e44f96f-8baf-4e77-9a5a-70e04b7354b0" providerId="ADAL" clId="{FF144020-FE48-46C4-AC3B-959AB6862653}" dt="2024-01-12T06:22:56.919" v="671"/>
          <ac:picMkLst>
            <pc:docMk/>
            <pc:sldMk cId="2090161774" sldId="289"/>
            <ac:picMk id="59" creationId="{DC8FDBB1-FDB4-5C66-DB54-19A45D48F739}"/>
          </ac:picMkLst>
        </pc:picChg>
        <pc:picChg chg="add del">
          <ac:chgData name="Apicha Panoram" userId="9e44f96f-8baf-4e77-9a5a-70e04b7354b0" providerId="ADAL" clId="{FF144020-FE48-46C4-AC3B-959AB6862653}" dt="2024-01-12T06:23:30.954" v="673"/>
          <ac:picMkLst>
            <pc:docMk/>
            <pc:sldMk cId="2090161774" sldId="289"/>
            <ac:picMk id="60" creationId="{F1E0E705-C5AB-4601-F125-610C92C2BA6A}"/>
          </ac:picMkLst>
        </pc:picChg>
        <pc:picChg chg="add del mod">
          <ac:chgData name="Apicha Panoram" userId="9e44f96f-8baf-4e77-9a5a-70e04b7354b0" providerId="ADAL" clId="{FF144020-FE48-46C4-AC3B-959AB6862653}" dt="2024-01-12T06:25:51.528" v="692" actId="478"/>
          <ac:picMkLst>
            <pc:docMk/>
            <pc:sldMk cId="2090161774" sldId="289"/>
            <ac:picMk id="61" creationId="{4DCC1176-CB61-684A-3541-11B12A02C291}"/>
          </ac:picMkLst>
        </pc:picChg>
        <pc:picChg chg="add del mod">
          <ac:chgData name="Apicha Panoram" userId="9e44f96f-8baf-4e77-9a5a-70e04b7354b0" providerId="ADAL" clId="{FF144020-FE48-46C4-AC3B-959AB6862653}" dt="2024-01-12T06:26:17.985" v="796" actId="478"/>
          <ac:picMkLst>
            <pc:docMk/>
            <pc:sldMk cId="2090161774" sldId="289"/>
            <ac:picMk id="307" creationId="{1A9E0404-ED65-C7DB-BEF7-D4ABC23EDDBA}"/>
          </ac:picMkLst>
        </pc:picChg>
        <pc:picChg chg="add del mod">
          <ac:chgData name="Apicha Panoram" userId="9e44f96f-8baf-4e77-9a5a-70e04b7354b0" providerId="ADAL" clId="{FF144020-FE48-46C4-AC3B-959AB6862653}" dt="2024-01-12T06:39:38.612" v="850" actId="478"/>
          <ac:picMkLst>
            <pc:docMk/>
            <pc:sldMk cId="2090161774" sldId="289"/>
            <ac:picMk id="308" creationId="{A2662BAE-2186-327D-B4C9-08359C56E156}"/>
          </ac:picMkLst>
        </pc:picChg>
        <pc:picChg chg="add mod">
          <ac:chgData name="Apicha Panoram" userId="9e44f96f-8baf-4e77-9a5a-70e04b7354b0" providerId="ADAL" clId="{FF144020-FE48-46C4-AC3B-959AB6862653}" dt="2024-01-12T06:51:25.180" v="1067" actId="1038"/>
          <ac:picMkLst>
            <pc:docMk/>
            <pc:sldMk cId="2090161774" sldId="289"/>
            <ac:picMk id="310" creationId="{20854850-5ECE-0716-0D0C-23C55C09F632}"/>
          </ac:picMkLst>
        </pc:pic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14" creationId="{A87BEBF9-B98D-3F06-06C0-13E9F9186DE5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16" creationId="{4C6A00E0-69EE-434F-BB11-3833BF45B820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17" creationId="{09919102-7694-484B-E568-52DBEFB52EC8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18" creationId="{442FD7B1-432F-522D-BB3A-76EB8795CEB8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0" creationId="{CB061E69-CA7F-2F2D-3A87-A65FB7AC2A22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4" creationId="{9530AEA6-6748-9BC4-3794-3B731D813A83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5" creationId="{4D97B21A-0600-93B1-AF80-FE50374E9FAF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6" creationId="{14958E2D-E91B-F67A-3487-DC3621E60EAF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7" creationId="{1C6C3A88-995B-C6EB-843F-A5460BB4D4A1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8" creationId="{3F236320-E7A9-D7E1-EFB1-0EFD25CD53E9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29" creationId="{6CBF63F1-D762-3C74-EC16-D13888465699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0" creationId="{18F7B106-4582-7F45-4EC9-4E26947715C6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1" creationId="{7D339F3A-3624-A034-A759-13A8915330CD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2" creationId="{609DA110-D4F6-60D9-7EE4-9DF3B63A20B9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6" creationId="{D65F635B-CB76-A9B7-1CB9-1CDD8C72FE3E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7" creationId="{11C25475-1B9B-7617-A3BC-F26C411518B7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39" creationId="{90FF6958-E57F-4B6A-157B-CC68EC48835E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1" creationId="{70BE4D47-005F-5C76-F0F2-943F526B02F1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2" creationId="{77E47223-7137-2EB6-B2B2-02F5E60C9DD5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4" creationId="{3657C3B6-52C6-A5CB-B1E0-F9F2C9DB0C57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5" creationId="{64255C4B-E56B-FE04-8115-A4F795937124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6" creationId="{433A8643-07D0-94F5-0927-850FC29FC475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7" creationId="{74001252-2A5E-9613-16B3-EF98BBA79113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48" creationId="{B7333369-4A2B-68B6-A677-C23A11FE2136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50" creationId="{1F9C6C2B-F012-6C5E-9C62-EB2487AECCE8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51" creationId="{17189EF3-9A3A-EC4E-DEFC-C8108C197914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55" creationId="{9642A5E9-68FB-BEBD-5AC6-CDA1C4EDF4B1}"/>
          </ac:cxnSpMkLst>
        </pc:cxnChg>
        <pc:cxnChg chg="add del mod">
          <ac:chgData name="Apicha Panoram" userId="9e44f96f-8baf-4e77-9a5a-70e04b7354b0" providerId="ADAL" clId="{FF144020-FE48-46C4-AC3B-959AB6862653}" dt="2024-01-12T06:22:56.919" v="671"/>
          <ac:cxnSpMkLst>
            <pc:docMk/>
            <pc:sldMk cId="2090161774" sldId="289"/>
            <ac:cxnSpMk id="56" creationId="{B446B598-50C1-C540-9BBE-3B23109C6B3F}"/>
          </ac:cxnSpMkLst>
        </pc:cxnChg>
        <pc:cxnChg chg="add del mod">
          <ac:chgData name="Apicha Panoram" userId="9e44f96f-8baf-4e77-9a5a-70e04b7354b0" providerId="ADAL" clId="{FF144020-FE48-46C4-AC3B-959AB6862653}" dt="2024-01-12T06:42:13.773" v="916" actId="478"/>
          <ac:cxnSpMkLst>
            <pc:docMk/>
            <pc:sldMk cId="2090161774" sldId="289"/>
            <ac:cxnSpMk id="262" creationId="{BA30AC5A-78B8-C4FB-FE2D-95C6246B6718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264" creationId="{45830FE8-93CE-1BCA-6371-6688A6BC7C02}"/>
          </ac:cxnSpMkLst>
        </pc:cxnChg>
        <pc:cxnChg chg="add mod">
          <ac:chgData name="Apicha Panoram" userId="9e44f96f-8baf-4e77-9a5a-70e04b7354b0" providerId="ADAL" clId="{FF144020-FE48-46C4-AC3B-959AB6862653}" dt="2024-01-12T06:51:54.242" v="1087" actId="14100"/>
          <ac:cxnSpMkLst>
            <pc:docMk/>
            <pc:sldMk cId="2090161774" sldId="289"/>
            <ac:cxnSpMk id="265" creationId="{0E29A3A5-F4E6-A048-6D53-9A69ED300506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268" creationId="{E3D19570-7EC4-7DF3-042C-6DB696BD3592}"/>
          </ac:cxnSpMkLst>
        </pc:cxnChg>
        <pc:cxnChg chg="add del mod">
          <ac:chgData name="Apicha Panoram" userId="9e44f96f-8baf-4e77-9a5a-70e04b7354b0" providerId="ADAL" clId="{FF144020-FE48-46C4-AC3B-959AB6862653}" dt="2024-01-12T06:39:42.860" v="853" actId="478"/>
          <ac:cxnSpMkLst>
            <pc:docMk/>
            <pc:sldMk cId="2090161774" sldId="289"/>
            <ac:cxnSpMk id="270" creationId="{A09D2FCF-305F-E167-540A-63221ECC5FDA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74" creationId="{017624DD-921D-64E5-E275-334B8A01650F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75" creationId="{A9B7DF47-99A1-59EA-F0B8-69B19745DD8A}"/>
          </ac:cxnSpMkLst>
        </pc:cxnChg>
        <pc:cxnChg chg="add mod">
          <ac:chgData name="Apicha Panoram" userId="9e44f96f-8baf-4e77-9a5a-70e04b7354b0" providerId="ADAL" clId="{FF144020-FE48-46C4-AC3B-959AB6862653}" dt="2024-01-12T07:11:48.555" v="1438" actId="1035"/>
          <ac:cxnSpMkLst>
            <pc:docMk/>
            <pc:sldMk cId="2090161774" sldId="289"/>
            <ac:cxnSpMk id="276" creationId="{D889CC4B-E494-3144-BDC3-63A3F2D92BBF}"/>
          </ac:cxnSpMkLst>
        </pc:cxnChg>
        <pc:cxnChg chg="add mod">
          <ac:chgData name="Apicha Panoram" userId="9e44f96f-8baf-4e77-9a5a-70e04b7354b0" providerId="ADAL" clId="{FF144020-FE48-46C4-AC3B-959AB6862653}" dt="2024-01-12T07:11:51.343" v="1443" actId="1035"/>
          <ac:cxnSpMkLst>
            <pc:docMk/>
            <pc:sldMk cId="2090161774" sldId="289"/>
            <ac:cxnSpMk id="277" creationId="{0068B5D1-7A44-1EF1-164E-97584922E156}"/>
          </ac:cxnSpMkLst>
        </pc:cxnChg>
        <pc:cxnChg chg="add mod">
          <ac:chgData name="Apicha Panoram" userId="9e44f96f-8baf-4e77-9a5a-70e04b7354b0" providerId="ADAL" clId="{FF144020-FE48-46C4-AC3B-959AB6862653}" dt="2024-01-12T07:12:05.437" v="1457" actId="1035"/>
          <ac:cxnSpMkLst>
            <pc:docMk/>
            <pc:sldMk cId="2090161774" sldId="289"/>
            <ac:cxnSpMk id="278" creationId="{185D2323-FA14-1961-A6F0-28337F45F2AA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79" creationId="{E5AEB490-E536-0FE8-CEBD-2C9C89254A21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280" creationId="{956914AC-3812-4703-A51B-A6E0A38AAD4B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281" creationId="{C97258CE-1A66-67DA-A102-FF7E2B37D82A}"/>
          </ac:cxnSpMkLst>
        </pc:cxnChg>
        <pc:cxnChg chg="add del mod">
          <ac:chgData name="Apicha Panoram" userId="9e44f96f-8baf-4e77-9a5a-70e04b7354b0" providerId="ADAL" clId="{FF144020-FE48-46C4-AC3B-959AB6862653}" dt="2024-01-12T06:41:14.975" v="878" actId="478"/>
          <ac:cxnSpMkLst>
            <pc:docMk/>
            <pc:sldMk cId="2090161774" sldId="289"/>
            <ac:cxnSpMk id="282" creationId="{198D0630-1161-C2EB-A674-DD51818034F9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86" creationId="{6CFE08E9-FF02-5E45-A8AC-2B778E21A9AD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87" creationId="{8BAB216A-2554-B80C-6D07-36329DD17F14}"/>
          </ac:cxnSpMkLst>
        </pc:cxnChg>
        <pc:cxnChg chg="add del mod">
          <ac:chgData name="Apicha Panoram" userId="9e44f96f-8baf-4e77-9a5a-70e04b7354b0" providerId="ADAL" clId="{FF144020-FE48-46C4-AC3B-959AB6862653}" dt="2024-01-12T06:40:09.198" v="860" actId="478"/>
          <ac:cxnSpMkLst>
            <pc:docMk/>
            <pc:sldMk cId="2090161774" sldId="289"/>
            <ac:cxnSpMk id="289" creationId="{C0C568F2-65F0-DA52-236A-C8A16E155EA5}"/>
          </ac:cxnSpMkLst>
        </pc:cxnChg>
        <pc:cxnChg chg="add del mod">
          <ac:chgData name="Apicha Panoram" userId="9e44f96f-8baf-4e77-9a5a-70e04b7354b0" providerId="ADAL" clId="{FF144020-FE48-46C4-AC3B-959AB6862653}" dt="2024-01-12T06:43:42.581" v="961" actId="478"/>
          <ac:cxnSpMkLst>
            <pc:docMk/>
            <pc:sldMk cId="2090161774" sldId="289"/>
            <ac:cxnSpMk id="291" creationId="{54FBA740-F350-4C7D-12FF-36E3CA3884CD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92" creationId="{C29FD2BC-F1B5-DA3F-8372-071E9E484DBF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294" creationId="{E4F5FDC0-C35E-64EF-C308-93E33CF6112C}"/>
          </ac:cxnSpMkLst>
        </pc:cxnChg>
        <pc:cxnChg chg="add del mod">
          <ac:chgData name="Apicha Panoram" userId="9e44f96f-8baf-4e77-9a5a-70e04b7354b0" providerId="ADAL" clId="{FF144020-FE48-46C4-AC3B-959AB6862653}" dt="2024-01-12T06:52:11.156" v="1110" actId="478"/>
          <ac:cxnSpMkLst>
            <pc:docMk/>
            <pc:sldMk cId="2090161774" sldId="289"/>
            <ac:cxnSpMk id="295" creationId="{0DB64F99-4642-B4F6-8C9C-D84663B54097}"/>
          </ac:cxnSpMkLst>
        </pc:cxnChg>
        <pc:cxnChg chg="add del mod">
          <ac:chgData name="Apicha Panoram" userId="9e44f96f-8baf-4e77-9a5a-70e04b7354b0" providerId="ADAL" clId="{FF144020-FE48-46C4-AC3B-959AB6862653}" dt="2024-01-12T06:52:11.156" v="1110" actId="478"/>
          <ac:cxnSpMkLst>
            <pc:docMk/>
            <pc:sldMk cId="2090161774" sldId="289"/>
            <ac:cxnSpMk id="296" creationId="{59E1DC7D-84B1-B2E0-1A54-51EF336394D8}"/>
          </ac:cxnSpMkLst>
        </pc:cxnChg>
        <pc:cxnChg chg="add del mod">
          <ac:chgData name="Apicha Panoram" userId="9e44f96f-8baf-4e77-9a5a-70e04b7354b0" providerId="ADAL" clId="{FF144020-FE48-46C4-AC3B-959AB6862653}" dt="2024-01-12T06:40:07.961" v="859" actId="478"/>
          <ac:cxnSpMkLst>
            <pc:docMk/>
            <pc:sldMk cId="2090161774" sldId="289"/>
            <ac:cxnSpMk id="297" creationId="{79033DE3-2BD1-F65F-5EFB-F065A1ADFE46}"/>
          </ac:cxnSpMkLst>
        </pc:cxnChg>
        <pc:cxnChg chg="add mod">
          <ac:chgData name="Apicha Panoram" userId="9e44f96f-8baf-4e77-9a5a-70e04b7354b0" providerId="ADAL" clId="{FF144020-FE48-46C4-AC3B-959AB6862653}" dt="2024-01-12T07:07:53.240" v="1349" actId="1038"/>
          <ac:cxnSpMkLst>
            <pc:docMk/>
            <pc:sldMk cId="2090161774" sldId="289"/>
            <ac:cxnSpMk id="298" creationId="{AC456560-3D94-837B-1353-E138B637361C}"/>
          </ac:cxnSpMkLst>
        </pc:cxnChg>
        <pc:cxnChg chg="add mod">
          <ac:chgData name="Apicha Panoram" userId="9e44f96f-8baf-4e77-9a5a-70e04b7354b0" providerId="ADAL" clId="{FF144020-FE48-46C4-AC3B-959AB6862653}" dt="2024-01-12T06:51:46.714" v="1086" actId="1036"/>
          <ac:cxnSpMkLst>
            <pc:docMk/>
            <pc:sldMk cId="2090161774" sldId="289"/>
            <ac:cxnSpMk id="300" creationId="{7E174596-AD94-4666-F4AE-1304EE08AF30}"/>
          </ac:cxnSpMkLst>
        </pc:cxnChg>
        <pc:cxnChg chg="add del mod">
          <ac:chgData name="Apicha Panoram" userId="9e44f96f-8baf-4e77-9a5a-70e04b7354b0" providerId="ADAL" clId="{FF144020-FE48-46C4-AC3B-959AB6862653}" dt="2024-01-12T06:39:47.726" v="854" actId="478"/>
          <ac:cxnSpMkLst>
            <pc:docMk/>
            <pc:sldMk cId="2090161774" sldId="289"/>
            <ac:cxnSpMk id="301" creationId="{7D5619BC-5476-9787-93D5-64BD01047006}"/>
          </ac:cxnSpMkLst>
        </pc:cxnChg>
        <pc:cxnChg chg="add mod">
          <ac:chgData name="Apicha Panoram" userId="9e44f96f-8baf-4e77-9a5a-70e04b7354b0" providerId="ADAL" clId="{FF144020-FE48-46C4-AC3B-959AB6862653}" dt="2024-01-12T06:51:56.448" v="1088" actId="14100"/>
          <ac:cxnSpMkLst>
            <pc:docMk/>
            <pc:sldMk cId="2090161774" sldId="289"/>
            <ac:cxnSpMk id="305" creationId="{D72C86DA-69FC-9FBF-FF11-A58F8207064D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306" creationId="{95B6D8F3-3815-F5D0-5C9E-D02ADBD4D16C}"/>
          </ac:cxnSpMkLst>
        </pc:cxnChg>
        <pc:cxnChg chg="add mod">
          <ac:chgData name="Apicha Panoram" userId="9e44f96f-8baf-4e77-9a5a-70e04b7354b0" providerId="ADAL" clId="{FF144020-FE48-46C4-AC3B-959AB6862653}" dt="2024-01-12T07:12:37.166" v="1461" actId="14100"/>
          <ac:cxnSpMkLst>
            <pc:docMk/>
            <pc:sldMk cId="2090161774" sldId="289"/>
            <ac:cxnSpMk id="318" creationId="{3CA11EAB-6084-35D9-39C5-0B0DC9B80C9B}"/>
          </ac:cxnSpMkLst>
        </pc:cxnChg>
        <pc:cxnChg chg="add mod">
          <ac:chgData name="Apicha Panoram" userId="9e44f96f-8baf-4e77-9a5a-70e04b7354b0" providerId="ADAL" clId="{FF144020-FE48-46C4-AC3B-959AB6862653}" dt="2024-01-12T07:12:40.076" v="1468" actId="1037"/>
          <ac:cxnSpMkLst>
            <pc:docMk/>
            <pc:sldMk cId="2090161774" sldId="289"/>
            <ac:cxnSpMk id="319" creationId="{3A99871B-8179-D14A-6B10-61950455CA7F}"/>
          </ac:cxnSpMkLst>
        </pc:cxnChg>
        <pc:cxnChg chg="add mod">
          <ac:chgData name="Apicha Panoram" userId="9e44f96f-8baf-4e77-9a5a-70e04b7354b0" providerId="ADAL" clId="{FF144020-FE48-46C4-AC3B-959AB6862653}" dt="2024-01-12T06:51:25.180" v="1067" actId="1038"/>
          <ac:cxnSpMkLst>
            <pc:docMk/>
            <pc:sldMk cId="2090161774" sldId="289"/>
            <ac:cxnSpMk id="326" creationId="{1EDFE74E-EEDF-223A-15D0-E2B3AE514139}"/>
          </ac:cxnSpMkLst>
        </pc:cxnChg>
        <pc:cxnChg chg="add mod">
          <ac:chgData name="Apicha Panoram" userId="9e44f96f-8baf-4e77-9a5a-70e04b7354b0" providerId="ADAL" clId="{FF144020-FE48-46C4-AC3B-959AB6862653}" dt="2024-01-12T06:53:17.876" v="1125" actId="14100"/>
          <ac:cxnSpMkLst>
            <pc:docMk/>
            <pc:sldMk cId="2090161774" sldId="289"/>
            <ac:cxnSpMk id="338" creationId="{3C00EE5B-7E1D-6D23-2B86-49DB5473A5AB}"/>
          </ac:cxnSpMkLst>
        </pc:cxnChg>
        <pc:cxnChg chg="add mod">
          <ac:chgData name="Apicha Panoram" userId="9e44f96f-8baf-4e77-9a5a-70e04b7354b0" providerId="ADAL" clId="{FF144020-FE48-46C4-AC3B-959AB6862653}" dt="2024-01-12T06:55:00.966" v="1164" actId="14100"/>
          <ac:cxnSpMkLst>
            <pc:docMk/>
            <pc:sldMk cId="2090161774" sldId="289"/>
            <ac:cxnSpMk id="340" creationId="{ABBC8A4B-8242-909B-EE23-B79B8C17DFD9}"/>
          </ac:cxnSpMkLst>
        </pc:cxnChg>
        <pc:cxnChg chg="add mod">
          <ac:chgData name="Apicha Panoram" userId="9e44f96f-8baf-4e77-9a5a-70e04b7354b0" providerId="ADAL" clId="{FF144020-FE48-46C4-AC3B-959AB6862653}" dt="2024-01-12T06:55:04.191" v="1166" actId="1036"/>
          <ac:cxnSpMkLst>
            <pc:docMk/>
            <pc:sldMk cId="2090161774" sldId="289"/>
            <ac:cxnSpMk id="342" creationId="{B6426FB9-717D-B602-DBE2-635CAD92F3F8}"/>
          </ac:cxnSpMkLst>
        </pc:cxnChg>
        <pc:cxnChg chg="add mod">
          <ac:chgData name="Apicha Panoram" userId="9e44f96f-8baf-4e77-9a5a-70e04b7354b0" providerId="ADAL" clId="{FF144020-FE48-46C4-AC3B-959AB6862653}" dt="2024-01-12T07:03:38.144" v="1250" actId="1035"/>
          <ac:cxnSpMkLst>
            <pc:docMk/>
            <pc:sldMk cId="2090161774" sldId="289"/>
            <ac:cxnSpMk id="347" creationId="{0052F0B9-697E-CBF7-9BF0-90FC90C4668A}"/>
          </ac:cxnSpMkLst>
        </pc:cxnChg>
        <pc:cxnChg chg="add mod">
          <ac:chgData name="Apicha Panoram" userId="9e44f96f-8baf-4e77-9a5a-70e04b7354b0" providerId="ADAL" clId="{FF144020-FE48-46C4-AC3B-959AB6862653}" dt="2024-01-12T07:03:23.237" v="1248" actId="1038"/>
          <ac:cxnSpMkLst>
            <pc:docMk/>
            <pc:sldMk cId="2090161774" sldId="289"/>
            <ac:cxnSpMk id="358" creationId="{38A55F2D-247A-33A9-AC5B-38B71007126D}"/>
          </ac:cxnSpMkLst>
        </pc:cxnChg>
      </pc:sldChg>
      <pc:sldChg chg="addSp delSp modSp add mod">
        <pc:chgData name="Apicha Panoram" userId="9e44f96f-8baf-4e77-9a5a-70e04b7354b0" providerId="ADAL" clId="{FF144020-FE48-46C4-AC3B-959AB6862653}" dt="2024-01-12T10:02:51.261" v="2375" actId="1038"/>
        <pc:sldMkLst>
          <pc:docMk/>
          <pc:sldMk cId="548283261" sldId="290"/>
        </pc:sldMkLst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4" creationId="{92E09681-F675-3D6F-E187-1669CE881E79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5" creationId="{7A19F64E-6737-4CA4-757F-B08DE16B4724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11" creationId="{B3AEF0EA-D097-D1AA-5DD8-6EDE37970A28}"/>
          </ac:spMkLst>
        </pc:spChg>
        <pc:spChg chg="del">
          <ac:chgData name="Apicha Panoram" userId="9e44f96f-8baf-4e77-9a5a-70e04b7354b0" providerId="ADAL" clId="{FF144020-FE48-46C4-AC3B-959AB6862653}" dt="2024-01-12T09:43:40.234" v="1748" actId="478"/>
          <ac:spMkLst>
            <pc:docMk/>
            <pc:sldMk cId="548283261" sldId="290"/>
            <ac:spMk id="12" creationId="{FE019BD3-5E56-D384-E1AA-00E064090216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13" creationId="{E3CC8B81-9DBA-FEDA-F08A-CA8783E6ED24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15" creationId="{1B9F9E2F-FA28-B960-86E2-950192CEF6F4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20" creationId="{33FE5BD7-E98D-5394-79B4-989C1948A076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21" creationId="{34644D09-8DA2-29EE-3000-5BD2083AE2F6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22" creationId="{9629F5DC-820D-961B-D455-7F748ECF2716}"/>
          </ac:spMkLst>
        </pc:spChg>
        <pc:spChg chg="add del mod">
          <ac:chgData name="Apicha Panoram" userId="9e44f96f-8baf-4e77-9a5a-70e04b7354b0" providerId="ADAL" clId="{FF144020-FE48-46C4-AC3B-959AB6862653}" dt="2024-01-12T09:48:42.591" v="1879" actId="478"/>
          <ac:spMkLst>
            <pc:docMk/>
            <pc:sldMk cId="548283261" sldId="290"/>
            <ac:spMk id="24" creationId="{7419E78A-0C1E-361B-1871-183E63FAE901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28" creationId="{4AB65316-4202-ECBA-B66D-68D2F9813CE1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29" creationId="{D2C264CC-277D-6F25-1A42-EA5C99CFD908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33" creationId="{6A8F1A32-5FC9-F3AF-40B5-5AFC3504EE87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34" creationId="{9C34B4B2-9548-DE27-9085-AE7732BCCFAA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36" creationId="{2606FCE7-6881-CA33-A817-92C4D23052B3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41" creationId="{E6186A08-EA93-3BA6-1A8B-0F6CE3A26EBB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42" creationId="{51EA010F-FE1D-7FA3-0184-89494C999D73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43" creationId="{2361D898-DE5C-0F9E-EA21-F2FEAE6E53C6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45" creationId="{5A0533DA-9206-B7A3-428B-24B44ABDA712}"/>
          </ac:spMkLst>
        </pc:spChg>
        <pc:spChg chg="add del mod">
          <ac:chgData name="Apicha Panoram" userId="9e44f96f-8baf-4e77-9a5a-70e04b7354b0" providerId="ADAL" clId="{FF144020-FE48-46C4-AC3B-959AB6862653}" dt="2024-01-12T09:51:28.183" v="2069" actId="478"/>
          <ac:spMkLst>
            <pc:docMk/>
            <pc:sldMk cId="548283261" sldId="290"/>
            <ac:spMk id="46" creationId="{E1C80140-CC6F-D4E2-20DA-02E6ECDEBCDA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49" creationId="{409DB259-C3D2-8638-7746-2F117273C91A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50" creationId="{FA8B4EFC-5F7B-A22C-4989-F6C2290DBCB4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54" creationId="{34AF9FFB-2637-77AB-9C1C-F649E0F2DE8B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55" creationId="{DED233E4-30A2-C64A-5F3D-03737B232E01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57" creationId="{FC88DAC9-6CA9-BBD5-8E67-BE97AF020270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62" creationId="{96060811-6EB6-E932-3897-B6B7A1E461F4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63" creationId="{65868A17-C6A0-E827-C975-C724E1579B2D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256" creationId="{EE6D78E4-9951-239D-FE99-C43EE012BB0B}"/>
          </ac:spMkLst>
        </pc:spChg>
        <pc:spChg chg="add mod">
          <ac:chgData name="Apicha Panoram" userId="9e44f96f-8baf-4e77-9a5a-70e04b7354b0" providerId="ADAL" clId="{FF144020-FE48-46C4-AC3B-959AB6862653}" dt="2024-01-12T10:00:14.745" v="2289" actId="1036"/>
          <ac:spMkLst>
            <pc:docMk/>
            <pc:sldMk cId="548283261" sldId="290"/>
            <ac:spMk id="258" creationId="{8B9B28A5-C031-79F7-AF45-C13487CE53AF}"/>
          </ac:spMkLst>
        </pc:spChg>
        <pc:spChg chg="add mod">
          <ac:chgData name="Apicha Panoram" userId="9e44f96f-8baf-4e77-9a5a-70e04b7354b0" providerId="ADAL" clId="{FF144020-FE48-46C4-AC3B-959AB6862653}" dt="2024-01-12T09:53:40.777" v="2162" actId="1037"/>
          <ac:spMkLst>
            <pc:docMk/>
            <pc:sldMk cId="548283261" sldId="290"/>
            <ac:spMk id="259" creationId="{D0D07DF2-0D2A-0CEA-CDA8-BC29D85299F5}"/>
          </ac:spMkLst>
        </pc:spChg>
        <pc:spChg chg="mod">
          <ac:chgData name="Apicha Panoram" userId="9e44f96f-8baf-4e77-9a5a-70e04b7354b0" providerId="ADAL" clId="{FF144020-FE48-46C4-AC3B-959AB6862653}" dt="2024-01-12T09:55:37.045" v="2236" actId="20577"/>
          <ac:spMkLst>
            <pc:docMk/>
            <pc:sldMk cId="548283261" sldId="290"/>
            <ac:spMk id="266" creationId="{00000000-0000-0000-0000-000000000000}"/>
          </ac:spMkLst>
        </pc:spChg>
        <pc:spChg chg="add mod">
          <ac:chgData name="Apicha Panoram" userId="9e44f96f-8baf-4e77-9a5a-70e04b7354b0" providerId="ADAL" clId="{FF144020-FE48-46C4-AC3B-959AB6862653}" dt="2024-01-12T10:01:24.801" v="2342" actId="1076"/>
          <ac:spMkLst>
            <pc:docMk/>
            <pc:sldMk cId="548283261" sldId="290"/>
            <ac:spMk id="272" creationId="{C05F3AF2-D14A-9302-AC1D-716DB57E8D82}"/>
          </ac:spMkLst>
        </pc:spChg>
        <pc:spChg chg="add mod">
          <ac:chgData name="Apicha Panoram" userId="9e44f96f-8baf-4e77-9a5a-70e04b7354b0" providerId="ADAL" clId="{FF144020-FE48-46C4-AC3B-959AB6862653}" dt="2024-01-12T10:01:19.354" v="2341" actId="571"/>
          <ac:spMkLst>
            <pc:docMk/>
            <pc:sldMk cId="548283261" sldId="290"/>
            <ac:spMk id="273" creationId="{B382E72E-399B-812E-EF6B-756BD15D39E7}"/>
          </ac:spMkLst>
        </pc:spChg>
        <pc:spChg chg="add mod">
          <ac:chgData name="Apicha Panoram" userId="9e44f96f-8baf-4e77-9a5a-70e04b7354b0" providerId="ADAL" clId="{FF144020-FE48-46C4-AC3B-959AB6862653}" dt="2024-01-12T10:01:59.586" v="2348" actId="1076"/>
          <ac:spMkLst>
            <pc:docMk/>
            <pc:sldMk cId="548283261" sldId="290"/>
            <ac:spMk id="274" creationId="{B8EC718B-8FD2-58BC-FCAC-BA21BC7851CB}"/>
          </ac:spMkLst>
        </pc:spChg>
        <pc:spChg chg="add mod">
          <ac:chgData name="Apicha Panoram" userId="9e44f96f-8baf-4e77-9a5a-70e04b7354b0" providerId="ADAL" clId="{FF144020-FE48-46C4-AC3B-959AB6862653}" dt="2024-01-12T10:02:27.603" v="2362" actId="1035"/>
          <ac:spMkLst>
            <pc:docMk/>
            <pc:sldMk cId="548283261" sldId="290"/>
            <ac:spMk id="275" creationId="{1C170845-B764-841D-6400-4E2D1DAB3006}"/>
          </ac:spMkLst>
        </pc:spChg>
        <pc:spChg chg="add mod">
          <ac:chgData name="Apicha Panoram" userId="9e44f96f-8baf-4e77-9a5a-70e04b7354b0" providerId="ADAL" clId="{FF144020-FE48-46C4-AC3B-959AB6862653}" dt="2024-01-12T10:02:51.261" v="2375" actId="1038"/>
          <ac:spMkLst>
            <pc:docMk/>
            <pc:sldMk cId="548283261" sldId="290"/>
            <ac:spMk id="276" creationId="{31FA2279-AA31-5422-C490-3E335A6DDADE}"/>
          </ac:spMkLst>
        </pc:spChg>
        <pc:picChg chg="add del mod">
          <ac:chgData name="Apicha Panoram" userId="9e44f96f-8baf-4e77-9a5a-70e04b7354b0" providerId="ADAL" clId="{FF144020-FE48-46C4-AC3B-959AB6862653}" dt="2024-01-12T09:48:37.956" v="1878" actId="478"/>
          <ac:picMkLst>
            <pc:docMk/>
            <pc:sldMk cId="548283261" sldId="290"/>
            <ac:picMk id="3" creationId="{BEEC0FA1-4377-EFBF-D770-CF06DBC966A0}"/>
          </ac:picMkLst>
        </pc:picChg>
        <pc:picChg chg="del">
          <ac:chgData name="Apicha Panoram" userId="9e44f96f-8baf-4e77-9a5a-70e04b7354b0" providerId="ADAL" clId="{FF144020-FE48-46C4-AC3B-959AB6862653}" dt="2024-01-12T09:43:32.321" v="1746" actId="478"/>
          <ac:picMkLst>
            <pc:docMk/>
            <pc:sldMk cId="548283261" sldId="290"/>
            <ac:picMk id="6" creationId="{FE77D16F-56AA-7FD0-A96B-AC75AE2298F6}"/>
          </ac:picMkLst>
        </pc:picChg>
        <pc:picChg chg="add del mod">
          <ac:chgData name="Apicha Panoram" userId="9e44f96f-8baf-4e77-9a5a-70e04b7354b0" providerId="ADAL" clId="{FF144020-FE48-46C4-AC3B-959AB6862653}" dt="2024-01-12T09:48:42.591" v="1879" actId="478"/>
          <ac:picMkLst>
            <pc:docMk/>
            <pc:sldMk cId="548283261" sldId="290"/>
            <ac:picMk id="9" creationId="{A4289903-583E-1E8C-1253-F17F79AFF052}"/>
          </ac:picMkLst>
        </pc:picChg>
        <pc:picChg chg="add del mod">
          <ac:chgData name="Apicha Panoram" userId="9e44f96f-8baf-4e77-9a5a-70e04b7354b0" providerId="ADAL" clId="{FF144020-FE48-46C4-AC3B-959AB6862653}" dt="2024-01-12T09:51:24.134" v="2068" actId="478"/>
          <ac:picMkLst>
            <pc:docMk/>
            <pc:sldMk cId="548283261" sldId="290"/>
            <ac:picMk id="26" creationId="{5BF129BD-CFDA-E01B-5463-8EF665F0636D}"/>
          </ac:picMkLst>
        </pc:picChg>
        <pc:picChg chg="add del">
          <ac:chgData name="Apicha Panoram" userId="9e44f96f-8baf-4e77-9a5a-70e04b7354b0" providerId="ADAL" clId="{FF144020-FE48-46C4-AC3B-959AB6862653}" dt="2024-01-12T09:50:04.859" v="1888"/>
          <ac:picMkLst>
            <pc:docMk/>
            <pc:sldMk cId="548283261" sldId="290"/>
            <ac:picMk id="27" creationId="{BE557200-E468-3C4F-401C-3A239AEB0454}"/>
          </ac:picMkLst>
        </pc:picChg>
        <pc:picChg chg="add del mod">
          <ac:chgData name="Apicha Panoram" userId="9e44f96f-8baf-4e77-9a5a-70e04b7354b0" providerId="ADAL" clId="{FF144020-FE48-46C4-AC3B-959AB6862653}" dt="2024-01-12T09:51:28.183" v="2069" actId="478"/>
          <ac:picMkLst>
            <pc:docMk/>
            <pc:sldMk cId="548283261" sldId="290"/>
            <ac:picMk id="31" creationId="{6507410C-0206-4A00-A870-442E5358AB22}"/>
          </ac:picMkLst>
        </pc:picChg>
        <pc:picChg chg="add mod">
          <ac:chgData name="Apicha Panoram" userId="9e44f96f-8baf-4e77-9a5a-70e04b7354b0" providerId="ADAL" clId="{FF144020-FE48-46C4-AC3B-959AB6862653}" dt="2024-01-12T10:02:17.881" v="2353" actId="1076"/>
          <ac:picMkLst>
            <pc:docMk/>
            <pc:sldMk cId="548283261" sldId="290"/>
            <ac:picMk id="48" creationId="{B5FDE4C9-87C9-EF65-0601-C976232C15F8}"/>
          </ac:picMkLst>
        </pc:picChg>
        <pc:picChg chg="add mod">
          <ac:chgData name="Apicha Panoram" userId="9e44f96f-8baf-4e77-9a5a-70e04b7354b0" providerId="ADAL" clId="{FF144020-FE48-46C4-AC3B-959AB6862653}" dt="2024-01-12T09:53:40.777" v="2162" actId="1037"/>
          <ac:picMkLst>
            <pc:docMk/>
            <pc:sldMk cId="548283261" sldId="290"/>
            <ac:picMk id="52" creationId="{0ADA53FF-943E-0910-48A7-7F910B5A9044}"/>
          </ac:picMkLst>
        </pc:pic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7" creationId="{D3E36398-1B2A-5254-D855-8B9AC5A2413B}"/>
          </ac:cxnSpMkLst>
        </pc:cxnChg>
        <pc:cxnChg chg="del">
          <ac:chgData name="Apicha Panoram" userId="9e44f96f-8baf-4e77-9a5a-70e04b7354b0" providerId="ADAL" clId="{FF144020-FE48-46C4-AC3B-959AB6862653}" dt="2024-01-12T09:43:36.060" v="1747" actId="478"/>
          <ac:cxnSpMkLst>
            <pc:docMk/>
            <pc:sldMk cId="548283261" sldId="290"/>
            <ac:cxnSpMk id="8" creationId="{DD287884-9206-8065-EBBA-A25FEF33D7EA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0" creationId="{1B20101F-BA4B-D408-52CC-F0CB3D0754BA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4" creationId="{D69A3FE1-1C2E-AB43-E5CC-B07F345E8BE9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6" creationId="{A9E66BCF-EF95-576B-DB16-6870106625A9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7" creationId="{761F279F-25A5-104F-1D68-ABE520001174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8" creationId="{90388764-3AB1-CB59-72F5-43EA26F64052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19" creationId="{949D0D99-C192-30BA-114C-C76365CEFDF3}"/>
          </ac:cxnSpMkLst>
        </pc:cxnChg>
        <pc:cxnChg chg="add del mod">
          <ac:chgData name="Apicha Panoram" userId="9e44f96f-8baf-4e77-9a5a-70e04b7354b0" providerId="ADAL" clId="{FF144020-FE48-46C4-AC3B-959AB6862653}" dt="2024-01-12T09:48:42.591" v="1879" actId="478"/>
          <ac:cxnSpMkLst>
            <pc:docMk/>
            <pc:sldMk cId="548283261" sldId="290"/>
            <ac:cxnSpMk id="23" creationId="{FBE068E2-1B1D-F303-237B-C1B158B9353B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0" creationId="{E8CD73F0-4AAA-AC4F-2AD2-823DCEC9CE12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2" creationId="{162345DC-834D-1D5C-893F-AC775C7BCD17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5" creationId="{B7AA83BB-8022-EBFB-EC98-6F0F4FC89777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7" creationId="{0051255E-F56F-DDBD-8C15-6F2CC76EE86D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8" creationId="{8AF6D622-A4BE-62E7-5D56-EE5DE11924FB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39" creationId="{F7352E26-C6D7-A8EE-4A5A-C8C1D2D3D39F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40" creationId="{2010A155-CF20-2D91-DE9C-7587B5FA8CA9}"/>
          </ac:cxnSpMkLst>
        </pc:cxnChg>
        <pc:cxnChg chg="add del mod">
          <ac:chgData name="Apicha Panoram" userId="9e44f96f-8baf-4e77-9a5a-70e04b7354b0" providerId="ADAL" clId="{FF144020-FE48-46C4-AC3B-959AB6862653}" dt="2024-01-12T09:51:28.183" v="2069" actId="478"/>
          <ac:cxnSpMkLst>
            <pc:docMk/>
            <pc:sldMk cId="548283261" sldId="290"/>
            <ac:cxnSpMk id="44" creationId="{1DA0C345-E844-2BC2-C46C-F1C53DD6401F}"/>
          </ac:cxnSpMkLst>
        </pc:cxnChg>
        <pc:cxnChg chg="add mod">
          <ac:chgData name="Apicha Panoram" userId="9e44f96f-8baf-4e77-9a5a-70e04b7354b0" providerId="ADAL" clId="{FF144020-FE48-46C4-AC3B-959AB6862653}" dt="2024-01-12T09:53:58.645" v="2163" actId="14100"/>
          <ac:cxnSpMkLst>
            <pc:docMk/>
            <pc:sldMk cId="548283261" sldId="290"/>
            <ac:cxnSpMk id="51" creationId="{81129C1E-7DC5-0162-7F7C-784EB5E23C56}"/>
          </ac:cxnSpMkLst>
        </pc:cxnChg>
        <pc:cxnChg chg="add mod">
          <ac:chgData name="Apicha Panoram" userId="9e44f96f-8baf-4e77-9a5a-70e04b7354b0" providerId="ADAL" clId="{FF144020-FE48-46C4-AC3B-959AB6862653}" dt="2024-01-12T09:54:02.834" v="2164" actId="14100"/>
          <ac:cxnSpMkLst>
            <pc:docMk/>
            <pc:sldMk cId="548283261" sldId="290"/>
            <ac:cxnSpMk id="53" creationId="{E2CFC8F6-663F-8D34-2D0B-317118EEC71E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56" creationId="{8BA1A161-EAC4-E81C-0606-866282E9EBCF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58" creationId="{C06C2A21-D3E7-8F52-8DEE-9A628E11E1A4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59" creationId="{5DE9D2C9-28D5-BFE1-55A0-AAD90B4CA80E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60" creationId="{A9EF5F51-9498-152F-1EDC-35A12930AD38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61" creationId="{EB8A6498-7B3B-5455-A3A1-0EB1C2EFB509}"/>
          </ac:cxnSpMkLst>
        </pc:cxnChg>
        <pc:cxnChg chg="add mod">
          <ac:chgData name="Apicha Panoram" userId="9e44f96f-8baf-4e77-9a5a-70e04b7354b0" providerId="ADAL" clId="{FF144020-FE48-46C4-AC3B-959AB6862653}" dt="2024-01-12T09:53:40.777" v="2162" actId="1037"/>
          <ac:cxnSpMkLst>
            <pc:docMk/>
            <pc:sldMk cId="548283261" sldId="290"/>
            <ac:cxnSpMk id="257" creationId="{66EBAD8A-2A50-44B7-CE8F-6EC7ACEB10DB}"/>
          </ac:cxnSpMkLst>
        </pc:cxnChg>
        <pc:cxnChg chg="add mod">
          <ac:chgData name="Apicha Panoram" userId="9e44f96f-8baf-4e77-9a5a-70e04b7354b0" providerId="ADAL" clId="{FF144020-FE48-46C4-AC3B-959AB6862653}" dt="2024-01-12T09:54:38.452" v="2169" actId="14100"/>
          <ac:cxnSpMkLst>
            <pc:docMk/>
            <pc:sldMk cId="548283261" sldId="290"/>
            <ac:cxnSpMk id="262" creationId="{C7C1181F-2EB7-1DBF-16BB-AAD0759ACD09}"/>
          </ac:cxnSpMkLst>
        </pc:cxnChg>
        <pc:cxnChg chg="add mod">
          <ac:chgData name="Apicha Panoram" userId="9e44f96f-8baf-4e77-9a5a-70e04b7354b0" providerId="ADAL" clId="{FF144020-FE48-46C4-AC3B-959AB6862653}" dt="2024-01-12T09:54:49.135" v="2171" actId="14100"/>
          <ac:cxnSpMkLst>
            <pc:docMk/>
            <pc:sldMk cId="548283261" sldId="290"/>
            <ac:cxnSpMk id="268" creationId="{C9552C73-3F99-45E5-CA8B-F4E3197915D6}"/>
          </ac:cxnSpMkLst>
        </pc:cxnChg>
        <pc:cxnChg chg="add mod">
          <ac:chgData name="Apicha Panoram" userId="9e44f96f-8baf-4e77-9a5a-70e04b7354b0" providerId="ADAL" clId="{FF144020-FE48-46C4-AC3B-959AB6862653}" dt="2024-01-12T10:00:09.612" v="2266" actId="14100"/>
          <ac:cxnSpMkLst>
            <pc:docMk/>
            <pc:sldMk cId="548283261" sldId="290"/>
            <ac:cxnSpMk id="270" creationId="{65509421-A468-A8FD-13D6-D6F3002DDA26}"/>
          </ac:cxnSpMkLst>
        </pc:cxnChg>
      </pc:sldChg>
      <pc:sldChg chg="del">
        <pc:chgData name="Apicha Panoram" userId="9e44f96f-8baf-4e77-9a5a-70e04b7354b0" providerId="ADAL" clId="{FF144020-FE48-46C4-AC3B-959AB6862653}" dt="2024-01-11T17:04:52.507" v="665" actId="47"/>
        <pc:sldMkLst>
          <pc:docMk/>
          <pc:sldMk cId="2874711490" sldId="290"/>
        </pc:sldMkLst>
      </pc:sldChg>
      <pc:sldChg chg="del">
        <pc:chgData name="Apicha Panoram" userId="9e44f96f-8baf-4e77-9a5a-70e04b7354b0" providerId="ADAL" clId="{FF144020-FE48-46C4-AC3B-959AB6862653}" dt="2024-01-11T17:04:20.457" v="664" actId="47"/>
        <pc:sldMkLst>
          <pc:docMk/>
          <pc:sldMk cId="101321529" sldId="291"/>
        </pc:sldMkLst>
      </pc:sldChg>
      <pc:sldChg chg="addSp delSp modSp add mod ord">
        <pc:chgData name="Apicha Panoram" userId="9e44f96f-8baf-4e77-9a5a-70e04b7354b0" providerId="ADAL" clId="{FF144020-FE48-46C4-AC3B-959AB6862653}" dt="2024-01-19T06:41:15.053" v="5528" actId="14100"/>
        <pc:sldMkLst>
          <pc:docMk/>
          <pc:sldMk cId="1179790868" sldId="291"/>
        </pc:sldMkLst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2" creationId="{00E07F6B-F66F-4432-C347-315F4D490C81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4" creationId="{68027C49-4846-05FA-E696-CFC3D3326A80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6" creationId="{0028FC93-6677-B0CA-E070-C4082BD0E464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7" creationId="{CB3835B2-CB16-DA96-AE73-7B077D0E447B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8" creationId="{432A2CB6-BCBF-D999-78E1-AE8BD8176A1F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9" creationId="{8E83FF62-C32B-CF48-42BC-0D10F63C3BF9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10" creationId="{50A5265C-850E-809A-C342-EBAD45D6455A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13" creationId="{21E15C15-3561-4CE8-3D24-72803F8AEB6E}"/>
          </ac:spMkLst>
        </pc:spChg>
        <pc:spChg chg="add del mod">
          <ac:chgData name="Apicha Panoram" userId="9e44f96f-8baf-4e77-9a5a-70e04b7354b0" providerId="ADAL" clId="{FF144020-FE48-46C4-AC3B-959AB6862653}" dt="2024-01-19T04:52:36.826" v="4037" actId="478"/>
          <ac:spMkLst>
            <pc:docMk/>
            <pc:sldMk cId="1179790868" sldId="291"/>
            <ac:spMk id="14" creationId="{89D6A5AA-F582-8153-0B01-49047397FEAF}"/>
          </ac:spMkLst>
        </pc:spChg>
        <pc:spChg chg="add del mod">
          <ac:chgData name="Apicha Panoram" userId="9e44f96f-8baf-4e77-9a5a-70e04b7354b0" providerId="ADAL" clId="{FF144020-FE48-46C4-AC3B-959AB6862653}" dt="2024-01-19T04:52:42.324" v="4039" actId="478"/>
          <ac:spMkLst>
            <pc:docMk/>
            <pc:sldMk cId="1179790868" sldId="291"/>
            <ac:spMk id="15" creationId="{41B2480D-CD75-0EB1-BEB6-A629B7DEAC50}"/>
          </ac:spMkLst>
        </pc:spChg>
        <pc:spChg chg="add mod">
          <ac:chgData name="Apicha Panoram" userId="9e44f96f-8baf-4e77-9a5a-70e04b7354b0" providerId="ADAL" clId="{FF144020-FE48-46C4-AC3B-959AB6862653}" dt="2024-01-18T10:05:46.284" v="3299" actId="20577"/>
          <ac:spMkLst>
            <pc:docMk/>
            <pc:sldMk cId="1179790868" sldId="291"/>
            <ac:spMk id="26" creationId="{1540B172-E4E3-BAA4-F4BE-91663C918DFC}"/>
          </ac:spMkLst>
        </pc:spChg>
        <pc:spChg chg="add mod">
          <ac:chgData name="Apicha Panoram" userId="9e44f96f-8baf-4e77-9a5a-70e04b7354b0" providerId="ADAL" clId="{FF144020-FE48-46C4-AC3B-959AB6862653}" dt="2024-01-19T06:27:15.425" v="5266" actId="113"/>
          <ac:spMkLst>
            <pc:docMk/>
            <pc:sldMk cId="1179790868" sldId="291"/>
            <ac:spMk id="27" creationId="{9FC877A0-B296-BFA3-AAE1-9DFB5F87A42C}"/>
          </ac:spMkLst>
        </pc:spChg>
        <pc:spChg chg="add mod">
          <ac:chgData name="Apicha Panoram" userId="9e44f96f-8baf-4e77-9a5a-70e04b7354b0" providerId="ADAL" clId="{FF144020-FE48-46C4-AC3B-959AB6862653}" dt="2024-01-18T10:03:56.960" v="3273" actId="20577"/>
          <ac:spMkLst>
            <pc:docMk/>
            <pc:sldMk cId="1179790868" sldId="291"/>
            <ac:spMk id="28" creationId="{A72664BB-B15D-C970-0D72-9CA9C2C9BEB2}"/>
          </ac:spMkLst>
        </pc:spChg>
        <pc:spChg chg="add mod">
          <ac:chgData name="Apicha Panoram" userId="9e44f96f-8baf-4e77-9a5a-70e04b7354b0" providerId="ADAL" clId="{FF144020-FE48-46C4-AC3B-959AB6862653}" dt="2024-01-18T09:55:05.835" v="3053" actId="571"/>
          <ac:spMkLst>
            <pc:docMk/>
            <pc:sldMk cId="1179790868" sldId="291"/>
            <ac:spMk id="30" creationId="{D62D6650-9D26-845B-A66B-6F104B3D107C}"/>
          </ac:spMkLst>
        </pc:spChg>
        <pc:spChg chg="add mod">
          <ac:chgData name="Apicha Panoram" userId="9e44f96f-8baf-4e77-9a5a-70e04b7354b0" providerId="ADAL" clId="{FF144020-FE48-46C4-AC3B-959AB6862653}" dt="2024-01-19T04:29:26.005" v="3524" actId="693"/>
          <ac:spMkLst>
            <pc:docMk/>
            <pc:sldMk cId="1179790868" sldId="291"/>
            <ac:spMk id="44" creationId="{80DE8584-ACB5-0DC2-6EF7-2D9BD2852E9D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45" creationId="{398CC894-4060-74F0-CC1C-2984C70563A3}"/>
          </ac:spMkLst>
        </pc:spChg>
        <pc:spChg chg="add 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46" creationId="{0BB8EE4E-BD27-A8D0-3022-2B47A10FA2AB}"/>
          </ac:spMkLst>
        </pc:spChg>
        <pc:spChg chg="add mod">
          <ac:chgData name="Apicha Panoram" userId="9e44f96f-8baf-4e77-9a5a-70e04b7354b0" providerId="ADAL" clId="{FF144020-FE48-46C4-AC3B-959AB6862653}" dt="2024-01-19T06:39:22.669" v="5467" actId="1036"/>
          <ac:spMkLst>
            <pc:docMk/>
            <pc:sldMk cId="1179790868" sldId="291"/>
            <ac:spMk id="51" creationId="{9A5FA91B-0848-E8D1-A925-FE444C4D56B3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62" creationId="{8F9906F7-8C3F-F64A-83EB-94123CF7CD12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258" creationId="{5C544AC3-5775-574F-042E-03F41AF287EA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263" creationId="{3C454AAF-19F2-3598-4A35-86FA0B348B22}"/>
          </ac:spMkLst>
        </pc:spChg>
        <pc:spChg chg="mod">
          <ac:chgData name="Apicha Panoram" userId="9e44f96f-8baf-4e77-9a5a-70e04b7354b0" providerId="ADAL" clId="{FF144020-FE48-46C4-AC3B-959AB6862653}" dt="2024-01-18T10:01:44.722" v="3250" actId="20577"/>
          <ac:spMkLst>
            <pc:docMk/>
            <pc:sldMk cId="1179790868" sldId="291"/>
            <ac:spMk id="266" creationId="{00000000-0000-0000-0000-000000000000}"/>
          </ac:spMkLst>
        </pc:spChg>
        <pc:spChg chg="del">
          <ac:chgData name="Apicha Panoram" userId="9e44f96f-8baf-4e77-9a5a-70e04b7354b0" providerId="ADAL" clId="{FF144020-FE48-46C4-AC3B-959AB6862653}" dt="2024-01-18T09:36:39.381" v="2407" actId="478"/>
          <ac:spMkLst>
            <pc:docMk/>
            <pc:sldMk cId="1179790868" sldId="291"/>
            <ac:spMk id="271" creationId="{066D93F8-AF3E-1453-B078-F22F0D0717C0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272" creationId="{801DA357-CA14-75A5-2770-53605FCA59E6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273" creationId="{C3DA7678-4773-8537-4C6F-11212B3D3578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83" creationId="{108352C1-C956-1CDA-A878-DA00848B94B4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84" creationId="{0ABBFFF7-096B-7C33-6627-FE0CCE0AE3DE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85" creationId="{747CB888-E31B-CC9C-BAB3-BFEF788CED56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88" creationId="{BBF736CD-FB2B-1DA5-C01A-805B964E52A7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90" creationId="{612B133A-2F76-34B6-5FBB-880BE2FE6A18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93" creationId="{EEC91D2E-A0C6-886F-C1B7-A7E55A03F899}"/>
          </ac:spMkLst>
        </pc:spChg>
        <pc:spChg chg="del">
          <ac:chgData name="Apicha Panoram" userId="9e44f96f-8baf-4e77-9a5a-70e04b7354b0" providerId="ADAL" clId="{FF144020-FE48-46C4-AC3B-959AB6862653}" dt="2024-01-18T09:37:11.795" v="2422" actId="478"/>
          <ac:spMkLst>
            <pc:docMk/>
            <pc:sldMk cId="1179790868" sldId="291"/>
            <ac:spMk id="299" creationId="{4052173B-FBD1-65F0-603F-B7C51B54C723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66" creationId="{CA5BE418-B621-DD63-92BE-D7701BD5A2DA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367" creationId="{84B21A98-4B46-AA86-0D9C-3B5D7B8F1C62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370" creationId="{7B9BB390-7F60-397D-9FFB-F71D22F2840B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371" creationId="{DBA10A4C-633B-C7F0-4FC8-E79224B6E80D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372" creationId="{9E27AD0C-189A-6FE6-02D6-5BB96DABDF30}"/>
          </ac:spMkLst>
        </pc:spChg>
        <pc:spChg chg="del">
          <ac:chgData name="Apicha Panoram" userId="9e44f96f-8baf-4e77-9a5a-70e04b7354b0" providerId="ADAL" clId="{FF144020-FE48-46C4-AC3B-959AB6862653}" dt="2024-01-18T09:36:36.832" v="2406" actId="478"/>
          <ac:spMkLst>
            <pc:docMk/>
            <pc:sldMk cId="1179790868" sldId="291"/>
            <ac:spMk id="373" creationId="{D65BF3D2-4765-56F1-1778-CEA14E42C077}"/>
          </ac:spMkLst>
        </pc:spChg>
        <pc:spChg chg="del">
          <ac:chgData name="Apicha Panoram" userId="9e44f96f-8baf-4e77-9a5a-70e04b7354b0" providerId="ADAL" clId="{FF144020-FE48-46C4-AC3B-959AB6862653}" dt="2024-01-18T09:36:44.956" v="2410" actId="478"/>
          <ac:spMkLst>
            <pc:docMk/>
            <pc:sldMk cId="1179790868" sldId="291"/>
            <ac:spMk id="375" creationId="{52CE0177-DCCB-B2A5-6BEC-0B5BBCF86069}"/>
          </ac:spMkLst>
        </pc:spChg>
        <pc:spChg chg="mod">
          <ac:chgData name="Apicha Panoram" userId="9e44f96f-8baf-4e77-9a5a-70e04b7354b0" providerId="ADAL" clId="{FF144020-FE48-46C4-AC3B-959AB6862653}" dt="2024-01-19T06:00:01.421" v="4584" actId="1035"/>
          <ac:spMkLst>
            <pc:docMk/>
            <pc:sldMk cId="1179790868" sldId="291"/>
            <ac:spMk id="376" creationId="{505FFB1F-8953-425F-F836-3BF2A36E2555}"/>
          </ac:spMkLst>
        </pc:spChg>
        <pc:picChg chg="add del mod">
          <ac:chgData name="Apicha Panoram" userId="9e44f96f-8baf-4e77-9a5a-70e04b7354b0" providerId="ADAL" clId="{FF144020-FE48-46C4-AC3B-959AB6862653}" dt="2024-01-18T10:02:35.283" v="3253" actId="478"/>
          <ac:picMkLst>
            <pc:docMk/>
            <pc:sldMk cId="1179790868" sldId="291"/>
            <ac:picMk id="12" creationId="{2220A55D-DA08-37DB-9F5F-67AD5E8A4C0B}"/>
          </ac:picMkLst>
        </pc:picChg>
        <pc:picChg chg="add del mod">
          <ac:chgData name="Apicha Panoram" userId="9e44f96f-8baf-4e77-9a5a-70e04b7354b0" providerId="ADAL" clId="{FF144020-FE48-46C4-AC3B-959AB6862653}" dt="2024-01-18T10:04:22.861" v="3274" actId="478"/>
          <ac:picMkLst>
            <pc:docMk/>
            <pc:sldMk cId="1179790868" sldId="291"/>
            <ac:picMk id="24" creationId="{4C510DC4-A594-70A8-01DD-D60AEA341D45}"/>
          </ac:picMkLst>
        </pc:picChg>
        <pc:picChg chg="add del mod">
          <ac:chgData name="Apicha Panoram" userId="9e44f96f-8baf-4e77-9a5a-70e04b7354b0" providerId="ADAL" clId="{FF144020-FE48-46C4-AC3B-959AB6862653}" dt="2024-01-18T10:04:49.196" v="3280" actId="478"/>
          <ac:picMkLst>
            <pc:docMk/>
            <pc:sldMk cId="1179790868" sldId="291"/>
            <ac:picMk id="25" creationId="{7E29B7B5-8C52-2C20-B4D8-5E26D4B19E62}"/>
          </ac:picMkLst>
        </pc:picChg>
        <pc:picChg chg="add mod">
          <ac:chgData name="Apicha Panoram" userId="9e44f96f-8baf-4e77-9a5a-70e04b7354b0" providerId="ADAL" clId="{FF144020-FE48-46C4-AC3B-959AB6862653}" dt="2024-01-18T09:55:05.835" v="3053" actId="571"/>
          <ac:picMkLst>
            <pc:docMk/>
            <pc:sldMk cId="1179790868" sldId="291"/>
            <ac:picMk id="29" creationId="{41DE8F4C-B0F6-FE60-CC84-C0F1FE18FD57}"/>
          </ac:picMkLst>
        </pc:picChg>
        <pc:picChg chg="add mod">
          <ac:chgData name="Apicha Panoram" userId="9e44f96f-8baf-4e77-9a5a-70e04b7354b0" providerId="ADAL" clId="{FF144020-FE48-46C4-AC3B-959AB6862653}" dt="2024-01-19T06:00:07.207" v="4588" actId="1076"/>
          <ac:picMkLst>
            <pc:docMk/>
            <pc:sldMk cId="1179790868" sldId="291"/>
            <ac:picMk id="33" creationId="{C4B0F90D-222B-795A-B5C8-2EAAF1F8C1EA}"/>
          </ac:picMkLst>
        </pc:picChg>
        <pc:picChg chg="add mod">
          <ac:chgData name="Apicha Panoram" userId="9e44f96f-8baf-4e77-9a5a-70e04b7354b0" providerId="ADAL" clId="{FF144020-FE48-46C4-AC3B-959AB6862653}" dt="2024-01-18T10:04:45.515" v="3279" actId="2085"/>
          <ac:picMkLst>
            <pc:docMk/>
            <pc:sldMk cId="1179790868" sldId="291"/>
            <ac:picMk id="40" creationId="{71D70216-2A6A-1561-E109-4833635AE648}"/>
          </ac:picMkLst>
        </pc:picChg>
        <pc:picChg chg="add mod">
          <ac:chgData name="Apicha Panoram" userId="9e44f96f-8baf-4e77-9a5a-70e04b7354b0" providerId="ADAL" clId="{FF144020-FE48-46C4-AC3B-959AB6862653}" dt="2024-01-19T04:28:23.457" v="3522" actId="2085"/>
          <ac:picMkLst>
            <pc:docMk/>
            <pc:sldMk cId="1179790868" sldId="291"/>
            <ac:picMk id="41" creationId="{3B286700-7040-414E-D099-28A279505D83}"/>
          </ac:picMkLst>
        </pc:picChg>
        <pc:picChg chg="mod">
          <ac:chgData name="Apicha Panoram" userId="9e44f96f-8baf-4e77-9a5a-70e04b7354b0" providerId="ADAL" clId="{FF144020-FE48-46C4-AC3B-959AB6862653}" dt="2024-01-19T06:00:01.421" v="4584" actId="1035"/>
          <ac:picMkLst>
            <pc:docMk/>
            <pc:sldMk cId="1179790868" sldId="291"/>
            <ac:picMk id="310" creationId="{20854850-5ECE-0716-0D0C-23C55C09F632}"/>
          </ac:picMkLst>
        </pc:picChg>
        <pc:cxnChg chg="add 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5" creationId="{C6A55C58-3B1A-75F2-5C7C-040A9E8C3758}"/>
          </ac:cxnSpMkLst>
        </pc:cxnChg>
        <pc:cxnChg chg="add mod ord">
          <ac:chgData name="Apicha Panoram" userId="9e44f96f-8baf-4e77-9a5a-70e04b7354b0" providerId="ADAL" clId="{FF144020-FE48-46C4-AC3B-959AB6862653}" dt="2024-01-19T06:41:15.053" v="5528" actId="14100"/>
          <ac:cxnSpMkLst>
            <pc:docMk/>
            <pc:sldMk cId="1179790868" sldId="291"/>
            <ac:cxnSpMk id="16" creationId="{21E52DFC-9726-6B22-A098-86140349E7CF}"/>
          </ac:cxnSpMkLst>
        </pc:cxnChg>
        <pc:cxnChg chg="add del mod">
          <ac:chgData name="Apicha Panoram" userId="9e44f96f-8baf-4e77-9a5a-70e04b7354b0" providerId="ADAL" clId="{FF144020-FE48-46C4-AC3B-959AB6862653}" dt="2024-01-19T04:54:28.988" v="4067" actId="478"/>
          <ac:cxnSpMkLst>
            <pc:docMk/>
            <pc:sldMk cId="1179790868" sldId="291"/>
            <ac:cxnSpMk id="36" creationId="{50AE0B2F-2F5A-9BE1-5B68-364E4D74B812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64" creationId="{45830FE8-93CE-1BCA-6371-6688A6BC7C02}"/>
          </ac:cxnSpMkLst>
        </pc:cxnChg>
        <pc:cxnChg chg="del">
          <ac:chgData name="Apicha Panoram" userId="9e44f96f-8baf-4e77-9a5a-70e04b7354b0" providerId="ADAL" clId="{FF144020-FE48-46C4-AC3B-959AB6862653}" dt="2024-01-18T09:36:40.869" v="2408" actId="478"/>
          <ac:cxnSpMkLst>
            <pc:docMk/>
            <pc:sldMk cId="1179790868" sldId="291"/>
            <ac:cxnSpMk id="265" creationId="{0E29A3A5-F4E6-A048-6D53-9A69ED300506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268" creationId="{E3D19570-7EC4-7DF3-042C-6DB696BD3592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74" creationId="{017624DD-921D-64E5-E275-334B8A01650F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75" creationId="{A9B7DF47-99A1-59EA-F0B8-69B19745DD8A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76" creationId="{D889CC4B-E494-3144-BDC3-63A3F2D92BBF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77" creationId="{0068B5D1-7A44-1EF1-164E-97584922E156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78" creationId="{185D2323-FA14-1961-A6F0-28337F45F2AA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79" creationId="{E5AEB490-E536-0FE8-CEBD-2C9C89254A21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80" creationId="{956914AC-3812-4703-A51B-A6E0A38AAD4B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281" creationId="{C97258CE-1A66-67DA-A102-FF7E2B37D82A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86" creationId="{6CFE08E9-FF02-5E45-A8AC-2B778E21A9AD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87" creationId="{8BAB216A-2554-B80C-6D07-36329DD17F14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92" creationId="{C29FD2BC-F1B5-DA3F-8372-071E9E484DBF}"/>
          </ac:cxnSpMkLst>
        </pc:cxnChg>
        <pc:cxnChg chg="del">
          <ac:chgData name="Apicha Panoram" userId="9e44f96f-8baf-4e77-9a5a-70e04b7354b0" providerId="ADAL" clId="{FF144020-FE48-46C4-AC3B-959AB6862653}" dt="2024-01-18T09:39:22.846" v="2538" actId="478"/>
          <ac:cxnSpMkLst>
            <pc:docMk/>
            <pc:sldMk cId="1179790868" sldId="291"/>
            <ac:cxnSpMk id="294" creationId="{E4F5FDC0-C35E-64EF-C308-93E33CF6112C}"/>
          </ac:cxnSpMkLst>
        </pc:cxnChg>
        <pc:cxnChg chg="del">
          <ac:chgData name="Apicha Panoram" userId="9e44f96f-8baf-4e77-9a5a-70e04b7354b0" providerId="ADAL" clId="{FF144020-FE48-46C4-AC3B-959AB6862653}" dt="2024-01-18T09:37:11.795" v="2422" actId="478"/>
          <ac:cxnSpMkLst>
            <pc:docMk/>
            <pc:sldMk cId="1179790868" sldId="291"/>
            <ac:cxnSpMk id="298" creationId="{AC456560-3D94-837B-1353-E138B637361C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00" creationId="{7E174596-AD94-4666-F4AE-1304EE08AF30}"/>
          </ac:cxnSpMkLst>
        </pc:cxnChg>
        <pc:cxnChg chg="del">
          <ac:chgData name="Apicha Panoram" userId="9e44f96f-8baf-4e77-9a5a-70e04b7354b0" providerId="ADAL" clId="{FF144020-FE48-46C4-AC3B-959AB6862653}" dt="2024-01-18T09:36:41.894" v="2409" actId="478"/>
          <ac:cxnSpMkLst>
            <pc:docMk/>
            <pc:sldMk cId="1179790868" sldId="291"/>
            <ac:cxnSpMk id="305" creationId="{D72C86DA-69FC-9FBF-FF11-A58F8207064D}"/>
          </ac:cxnSpMkLst>
        </pc:cxnChg>
        <pc:cxnChg chg="del">
          <ac:chgData name="Apicha Panoram" userId="9e44f96f-8baf-4e77-9a5a-70e04b7354b0" providerId="ADAL" clId="{FF144020-FE48-46C4-AC3B-959AB6862653}" dt="2024-01-18T09:36:36.832" v="2406" actId="478"/>
          <ac:cxnSpMkLst>
            <pc:docMk/>
            <pc:sldMk cId="1179790868" sldId="291"/>
            <ac:cxnSpMk id="306" creationId="{95B6D8F3-3815-F5D0-5C9E-D02ADBD4D16C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18" creationId="{3CA11EAB-6084-35D9-39C5-0B0DC9B80C9B}"/>
          </ac:cxnSpMkLst>
        </pc:cxnChg>
        <pc:cxnChg chg="del">
          <ac:chgData name="Apicha Panoram" userId="9e44f96f-8baf-4e77-9a5a-70e04b7354b0" providerId="ADAL" clId="{FF144020-FE48-46C4-AC3B-959AB6862653}" dt="2024-01-18T09:39:22.846" v="2538" actId="478"/>
          <ac:cxnSpMkLst>
            <pc:docMk/>
            <pc:sldMk cId="1179790868" sldId="291"/>
            <ac:cxnSpMk id="319" creationId="{3A99871B-8179-D14A-6B10-61950455CA7F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6:00:01.421" v="4584" actId="1035"/>
          <ac:cxnSpMkLst>
            <pc:docMk/>
            <pc:sldMk cId="1179790868" sldId="291"/>
            <ac:cxnSpMk id="358" creationId="{38A55F2D-247A-33A9-AC5B-38B71007126D}"/>
          </ac:cxnSpMkLst>
        </pc:cxnChg>
      </pc:sldChg>
      <pc:sldChg chg="addSp delSp modSp add mod">
        <pc:chgData name="Apicha Panoram" userId="9e44f96f-8baf-4e77-9a5a-70e04b7354b0" providerId="ADAL" clId="{FF144020-FE48-46C4-AC3B-959AB6862653}" dt="2024-01-19T06:40:42.689" v="5512" actId="14100"/>
        <pc:sldMkLst>
          <pc:docMk/>
          <pc:sldMk cId="918583733" sldId="292"/>
        </pc:sldMkLst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2" creationId="{00E07F6B-F66F-4432-C347-315F4D490C81}"/>
          </ac:spMkLst>
        </pc:spChg>
        <pc:spChg chg="add mod">
          <ac:chgData name="Apicha Panoram" userId="9e44f96f-8baf-4e77-9a5a-70e04b7354b0" providerId="ADAL" clId="{FF144020-FE48-46C4-AC3B-959AB6862653}" dt="2024-01-19T04:29:14.887" v="3523" actId="693"/>
          <ac:spMkLst>
            <pc:docMk/>
            <pc:sldMk cId="918583733" sldId="292"/>
            <ac:spMk id="3" creationId="{64461F93-F62D-ACF1-B5C7-9F83F84632E0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4" creationId="{68027C49-4846-05FA-E696-CFC3D3326A80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6" creationId="{0028FC93-6677-B0CA-E070-C4082BD0E464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7" creationId="{CB3835B2-CB16-DA96-AE73-7B077D0E447B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8" creationId="{432A2CB6-BCBF-D999-78E1-AE8BD8176A1F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9" creationId="{8E83FF62-C32B-CF48-42BC-0D10F63C3BF9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10" creationId="{50A5265C-850E-809A-C342-EBAD45D6455A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13" creationId="{21E15C15-3561-4CE8-3D24-72803F8AEB6E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14" creationId="{89D6A5AA-F582-8153-0B01-49047397FEAF}"/>
          </ac:spMkLst>
        </pc:spChg>
        <pc:spChg chg="del">
          <ac:chgData name="Apicha Panoram" userId="9e44f96f-8baf-4e77-9a5a-70e04b7354b0" providerId="ADAL" clId="{FF144020-FE48-46C4-AC3B-959AB6862653}" dt="2024-01-19T04:49:12.476" v="3964" actId="478"/>
          <ac:spMkLst>
            <pc:docMk/>
            <pc:sldMk cId="918583733" sldId="292"/>
            <ac:spMk id="15" creationId="{41B2480D-CD75-0EB1-BEB6-A629B7DEAC50}"/>
          </ac:spMkLst>
        </pc:spChg>
        <pc:spChg chg="add 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17" creationId="{2D7C61FB-30C7-2E09-F0F4-FC4A69797774}"/>
          </ac:spMkLst>
        </pc:spChg>
        <pc:spChg chg="mod">
          <ac:chgData name="Apicha Panoram" userId="9e44f96f-8baf-4e77-9a5a-70e04b7354b0" providerId="ADAL" clId="{FF144020-FE48-46C4-AC3B-959AB6862653}" dt="2024-01-19T04:49:58.172" v="3992" actId="1036"/>
          <ac:spMkLst>
            <pc:docMk/>
            <pc:sldMk cId="918583733" sldId="292"/>
            <ac:spMk id="27" creationId="{9FC877A0-B296-BFA3-AAE1-9DFB5F87A42C}"/>
          </ac:spMkLst>
        </pc:spChg>
        <pc:spChg chg="add mod">
          <ac:chgData name="Apicha Panoram" userId="9e44f96f-8baf-4e77-9a5a-70e04b7354b0" providerId="ADAL" clId="{FF144020-FE48-46C4-AC3B-959AB6862653}" dt="2024-01-19T06:38:44.594" v="5433" actId="1076"/>
          <ac:spMkLst>
            <pc:docMk/>
            <pc:sldMk cId="918583733" sldId="292"/>
            <ac:spMk id="29" creationId="{8C9E26D8-FDE6-F401-4F02-4324FB686A57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258" creationId="{5C544AC3-5775-574F-042E-03F41AF287EA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66" creationId="{CA5BE418-B621-DD63-92BE-D7701BD5A2DA}"/>
          </ac:spMkLst>
        </pc:spChg>
        <pc:spChg chg="mod">
          <ac:chgData name="Apicha Panoram" userId="9e44f96f-8baf-4e77-9a5a-70e04b7354b0" providerId="ADAL" clId="{FF144020-FE48-46C4-AC3B-959AB6862653}" dt="2024-01-19T05:59:29.098" v="4549" actId="1035"/>
          <ac:spMkLst>
            <pc:docMk/>
            <pc:sldMk cId="918583733" sldId="292"/>
            <ac:spMk id="376" creationId="{505FFB1F-8953-425F-F836-3BF2A36E2555}"/>
          </ac:spMkLst>
        </pc:spChg>
        <pc:picChg chg="mod">
          <ac:chgData name="Apicha Panoram" userId="9e44f96f-8baf-4e77-9a5a-70e04b7354b0" providerId="ADAL" clId="{FF144020-FE48-46C4-AC3B-959AB6862653}" dt="2024-01-19T04:50:06.539" v="4007" actId="1036"/>
          <ac:picMkLst>
            <pc:docMk/>
            <pc:sldMk cId="918583733" sldId="292"/>
            <ac:picMk id="24" creationId="{4C510DC4-A594-70A8-01DD-D60AEA341D45}"/>
          </ac:picMkLst>
        </pc:picChg>
        <pc:picChg chg="mod">
          <ac:chgData name="Apicha Panoram" userId="9e44f96f-8baf-4e77-9a5a-70e04b7354b0" providerId="ADAL" clId="{FF144020-FE48-46C4-AC3B-959AB6862653}" dt="2024-01-19T04:51:52.706" v="4035" actId="1037"/>
          <ac:picMkLst>
            <pc:docMk/>
            <pc:sldMk cId="918583733" sldId="292"/>
            <ac:picMk id="25" creationId="{7E29B7B5-8C52-2C20-B4D8-5E26D4B19E62}"/>
          </ac:picMkLst>
        </pc:picChg>
        <pc:picChg chg="mod">
          <ac:chgData name="Apicha Panoram" userId="9e44f96f-8baf-4e77-9a5a-70e04b7354b0" providerId="ADAL" clId="{FF144020-FE48-46C4-AC3B-959AB6862653}" dt="2024-01-19T05:59:29.098" v="4549" actId="1035"/>
          <ac:picMkLst>
            <pc:docMk/>
            <pc:sldMk cId="918583733" sldId="292"/>
            <ac:picMk id="310" creationId="{20854850-5ECE-0716-0D0C-23C55C09F632}"/>
          </ac:picMkLst>
        </pc:pic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5" creationId="{C6A55C58-3B1A-75F2-5C7C-040A9E8C3758}"/>
          </ac:cxnSpMkLst>
        </pc:cxnChg>
        <pc:cxnChg chg="mod">
          <ac:chgData name="Apicha Panoram" userId="9e44f96f-8baf-4e77-9a5a-70e04b7354b0" providerId="ADAL" clId="{FF144020-FE48-46C4-AC3B-959AB6862653}" dt="2024-01-19T06:40:42.689" v="5512" actId="14100"/>
          <ac:cxnSpMkLst>
            <pc:docMk/>
            <pc:sldMk cId="918583733" sldId="292"/>
            <ac:cxnSpMk id="16" creationId="{21E52DFC-9726-6B22-A098-86140349E7CF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268" creationId="{E3D19570-7EC4-7DF3-042C-6DB696BD3592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00" creationId="{7E174596-AD94-4666-F4AE-1304EE08AF30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18" creationId="{3CA11EAB-6084-35D9-39C5-0B0DC9B80C9B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5:59:29.098" v="4549" actId="1035"/>
          <ac:cxnSpMkLst>
            <pc:docMk/>
            <pc:sldMk cId="918583733" sldId="292"/>
            <ac:cxnSpMk id="358" creationId="{38A55F2D-247A-33A9-AC5B-38B71007126D}"/>
          </ac:cxnSpMkLst>
        </pc:cxnChg>
      </pc:sldChg>
      <pc:sldChg chg="del">
        <pc:chgData name="Apicha Panoram" userId="9e44f96f-8baf-4e77-9a5a-70e04b7354b0" providerId="ADAL" clId="{FF144020-FE48-46C4-AC3B-959AB6862653}" dt="2024-01-11T17:04:04.593" v="645" actId="47"/>
        <pc:sldMkLst>
          <pc:docMk/>
          <pc:sldMk cId="2611214078" sldId="292"/>
        </pc:sldMkLst>
      </pc:sldChg>
      <pc:sldChg chg="addSp delSp modSp add mod">
        <pc:chgData name="Apicha Panoram" userId="9e44f96f-8baf-4e77-9a5a-70e04b7354b0" providerId="ADAL" clId="{FF144020-FE48-46C4-AC3B-959AB6862653}" dt="2024-01-19T06:39:28.319" v="5473" actId="1036"/>
        <pc:sldMkLst>
          <pc:docMk/>
          <pc:sldMk cId="551413544" sldId="293"/>
        </pc:sldMkLst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2" creationId="{00E07F6B-F66F-4432-C347-315F4D490C81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4" creationId="{68027C49-4846-05FA-E696-CFC3D3326A80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6" creationId="{0028FC93-6677-B0CA-E070-C4082BD0E464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7" creationId="{CB3835B2-CB16-DA96-AE73-7B077D0E447B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8" creationId="{432A2CB6-BCBF-D999-78E1-AE8BD8176A1F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9" creationId="{8E83FF62-C32B-CF48-42BC-0D10F63C3BF9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10" creationId="{50A5265C-850E-809A-C342-EBAD45D6455A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13" creationId="{21E15C15-3561-4CE8-3D24-72803F8AEB6E}"/>
          </ac:spMkLst>
        </pc:spChg>
        <pc:spChg chg="del">
          <ac:chgData name="Apicha Panoram" userId="9e44f96f-8baf-4e77-9a5a-70e04b7354b0" providerId="ADAL" clId="{FF144020-FE48-46C4-AC3B-959AB6862653}" dt="2024-01-19T04:56:55.884" v="4075" actId="478"/>
          <ac:spMkLst>
            <pc:docMk/>
            <pc:sldMk cId="551413544" sldId="293"/>
            <ac:spMk id="14" creationId="{89D6A5AA-F582-8153-0B01-49047397FEAF}"/>
          </ac:spMkLst>
        </pc:spChg>
        <pc:spChg chg="del">
          <ac:chgData name="Apicha Panoram" userId="9e44f96f-8baf-4e77-9a5a-70e04b7354b0" providerId="ADAL" clId="{FF144020-FE48-46C4-AC3B-959AB6862653}" dt="2024-01-19T04:57:04.411" v="4077" actId="478"/>
          <ac:spMkLst>
            <pc:docMk/>
            <pc:sldMk cId="551413544" sldId="293"/>
            <ac:spMk id="15" creationId="{41B2480D-CD75-0EB1-BEB6-A629B7DEAC50}"/>
          </ac:spMkLst>
        </pc:spChg>
        <pc:spChg chg="add mod">
          <ac:chgData name="Apicha Panoram" userId="9e44f96f-8baf-4e77-9a5a-70e04b7354b0" providerId="ADAL" clId="{FF144020-FE48-46C4-AC3B-959AB6862653}" dt="2024-01-19T06:01:44.349" v="4624" actId="1076"/>
          <ac:spMkLst>
            <pc:docMk/>
            <pc:sldMk cId="551413544" sldId="293"/>
            <ac:spMk id="21" creationId="{723C4883-3FCE-B977-3911-EA187A4C340F}"/>
          </ac:spMkLst>
        </pc:spChg>
        <pc:spChg chg="add mod">
          <ac:chgData name="Apicha Panoram" userId="9e44f96f-8baf-4e77-9a5a-70e04b7354b0" providerId="ADAL" clId="{FF144020-FE48-46C4-AC3B-959AB6862653}" dt="2024-01-19T04:25:38.102" v="3518"/>
          <ac:spMkLst>
            <pc:docMk/>
            <pc:sldMk cId="551413544" sldId="293"/>
            <ac:spMk id="23" creationId="{72893F07-7946-C69E-0331-9B3C95345AA0}"/>
          </ac:spMkLst>
        </pc:spChg>
        <pc:spChg chg="add 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24" creationId="{5F386C84-1BA6-8029-8F90-42549F3E06FC}"/>
          </ac:spMkLst>
        </pc:spChg>
        <pc:spChg chg="add mod">
          <ac:chgData name="Apicha Panoram" userId="9e44f96f-8baf-4e77-9a5a-70e04b7354b0" providerId="ADAL" clId="{FF144020-FE48-46C4-AC3B-959AB6862653}" dt="2024-01-19T06:00:49.377" v="4618" actId="1076"/>
          <ac:spMkLst>
            <pc:docMk/>
            <pc:sldMk cId="551413544" sldId="293"/>
            <ac:spMk id="25" creationId="{537D3596-DD03-6DD3-DB17-54B7A58A68E2}"/>
          </ac:spMkLst>
        </pc:spChg>
        <pc:spChg chg="mod">
          <ac:chgData name="Apicha Panoram" userId="9e44f96f-8baf-4e77-9a5a-70e04b7354b0" providerId="ADAL" clId="{FF144020-FE48-46C4-AC3B-959AB6862653}" dt="2024-01-19T06:27:53.309" v="5269" actId="113"/>
          <ac:spMkLst>
            <pc:docMk/>
            <pc:sldMk cId="551413544" sldId="293"/>
            <ac:spMk id="26" creationId="{1540B172-E4E3-BAA4-F4BE-91663C918DFC}"/>
          </ac:spMkLst>
        </pc:spChg>
        <pc:spChg chg="mod">
          <ac:chgData name="Apicha Panoram" userId="9e44f96f-8baf-4e77-9a5a-70e04b7354b0" providerId="ADAL" clId="{FF144020-FE48-46C4-AC3B-959AB6862653}" dt="2024-01-18T10:13:19.762" v="3488" actId="1036"/>
          <ac:spMkLst>
            <pc:docMk/>
            <pc:sldMk cId="551413544" sldId="293"/>
            <ac:spMk id="27" creationId="{9FC877A0-B296-BFA3-AAE1-9DFB5F87A42C}"/>
          </ac:spMkLst>
        </pc:spChg>
        <pc:spChg chg="mod">
          <ac:chgData name="Apicha Panoram" userId="9e44f96f-8baf-4e77-9a5a-70e04b7354b0" providerId="ADAL" clId="{FF144020-FE48-46C4-AC3B-959AB6862653}" dt="2024-01-19T06:27:46.017" v="5268" actId="113"/>
          <ac:spMkLst>
            <pc:docMk/>
            <pc:sldMk cId="551413544" sldId="293"/>
            <ac:spMk id="28" creationId="{A72664BB-B15D-C970-0D72-9CA9C2C9BEB2}"/>
          </ac:spMkLst>
        </pc:spChg>
        <pc:spChg chg="add mod">
          <ac:chgData name="Apicha Panoram" userId="9e44f96f-8baf-4e77-9a5a-70e04b7354b0" providerId="ADAL" clId="{FF144020-FE48-46C4-AC3B-959AB6862653}" dt="2024-01-19T06:39:28.319" v="5473" actId="1036"/>
          <ac:spMkLst>
            <pc:docMk/>
            <pc:sldMk cId="551413544" sldId="293"/>
            <ac:spMk id="39" creationId="{113C4071-F9F3-3A0A-59C9-3B999DC60C84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258" creationId="{5C544AC3-5775-574F-042E-03F41AF287EA}"/>
          </ac:spMkLst>
        </pc:spChg>
        <pc:spChg chg="mod">
          <ac:chgData name="Apicha Panoram" userId="9e44f96f-8baf-4e77-9a5a-70e04b7354b0" providerId="ADAL" clId="{FF144020-FE48-46C4-AC3B-959AB6862653}" dt="2024-01-18T10:09:15.651" v="3345" actId="20577"/>
          <ac:spMkLst>
            <pc:docMk/>
            <pc:sldMk cId="551413544" sldId="293"/>
            <ac:spMk id="266" creationId="{00000000-0000-0000-0000-000000000000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66" creationId="{CA5BE418-B621-DD63-92BE-D7701BD5A2DA}"/>
          </ac:spMkLst>
        </pc:spChg>
        <pc:spChg chg="mod">
          <ac:chgData name="Apicha Panoram" userId="9e44f96f-8baf-4e77-9a5a-70e04b7354b0" providerId="ADAL" clId="{FF144020-FE48-46C4-AC3B-959AB6862653}" dt="2024-01-19T06:00:31.651" v="4614" actId="1035"/>
          <ac:spMkLst>
            <pc:docMk/>
            <pc:sldMk cId="551413544" sldId="293"/>
            <ac:spMk id="376" creationId="{505FFB1F-8953-425F-F836-3BF2A36E2555}"/>
          </ac:spMkLst>
        </pc:spChg>
        <pc:picChg chg="add mod">
          <ac:chgData name="Apicha Panoram" userId="9e44f96f-8baf-4e77-9a5a-70e04b7354b0" providerId="ADAL" clId="{FF144020-FE48-46C4-AC3B-959AB6862653}" dt="2024-01-18T10:10:12.829" v="3354" actId="1076"/>
          <ac:picMkLst>
            <pc:docMk/>
            <pc:sldMk cId="551413544" sldId="293"/>
            <ac:picMk id="3" creationId="{273591BF-8B11-CEA6-1623-50868AC82311}"/>
          </ac:picMkLst>
        </pc:picChg>
        <pc:picChg chg="del">
          <ac:chgData name="Apicha Panoram" userId="9e44f96f-8baf-4e77-9a5a-70e04b7354b0" providerId="ADAL" clId="{FF144020-FE48-46C4-AC3B-959AB6862653}" dt="2024-01-18T10:09:42.645" v="3350" actId="478"/>
          <ac:picMkLst>
            <pc:docMk/>
            <pc:sldMk cId="551413544" sldId="293"/>
            <ac:picMk id="33" creationId="{C4B0F90D-222B-795A-B5C8-2EAAF1F8C1EA}"/>
          </ac:picMkLst>
        </pc:picChg>
        <pc:picChg chg="del">
          <ac:chgData name="Apicha Panoram" userId="9e44f96f-8baf-4e77-9a5a-70e04b7354b0" providerId="ADAL" clId="{FF144020-FE48-46C4-AC3B-959AB6862653}" dt="2024-01-18T10:12:28.504" v="3377" actId="478"/>
          <ac:picMkLst>
            <pc:docMk/>
            <pc:sldMk cId="551413544" sldId="293"/>
            <ac:picMk id="40" creationId="{71D70216-2A6A-1561-E109-4833635AE648}"/>
          </ac:picMkLst>
        </pc:picChg>
        <pc:picChg chg="del">
          <ac:chgData name="Apicha Panoram" userId="9e44f96f-8baf-4e77-9a5a-70e04b7354b0" providerId="ADAL" clId="{FF144020-FE48-46C4-AC3B-959AB6862653}" dt="2024-01-18T10:12:46.307" v="3380" actId="478"/>
          <ac:picMkLst>
            <pc:docMk/>
            <pc:sldMk cId="551413544" sldId="293"/>
            <ac:picMk id="41" creationId="{3B286700-7040-414E-D099-28A279505D83}"/>
          </ac:picMkLst>
        </pc:picChg>
        <pc:picChg chg="mod">
          <ac:chgData name="Apicha Panoram" userId="9e44f96f-8baf-4e77-9a5a-70e04b7354b0" providerId="ADAL" clId="{FF144020-FE48-46C4-AC3B-959AB6862653}" dt="2024-01-19T06:00:31.651" v="4614" actId="1035"/>
          <ac:picMkLst>
            <pc:docMk/>
            <pc:sldMk cId="551413544" sldId="293"/>
            <ac:picMk id="310" creationId="{20854850-5ECE-0716-0D0C-23C55C09F632}"/>
          </ac:picMkLst>
        </pc:pic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5" creationId="{C6A55C58-3B1A-75F2-5C7C-040A9E8C3758}"/>
          </ac:cxnSpMkLst>
        </pc:cxnChg>
        <pc:cxnChg chg="add del mod">
          <ac:chgData name="Apicha Panoram" userId="9e44f96f-8baf-4e77-9a5a-70e04b7354b0" providerId="ADAL" clId="{FF144020-FE48-46C4-AC3B-959AB6862653}" dt="2024-01-19T06:01:09.690" v="4623" actId="14100"/>
          <ac:cxnSpMkLst>
            <pc:docMk/>
            <pc:sldMk cId="551413544" sldId="293"/>
            <ac:cxnSpMk id="16" creationId="{21E52DFC-9726-6B22-A098-86140349E7CF}"/>
          </ac:cxnSpMkLst>
        </pc:cxnChg>
        <pc:cxnChg chg="add mod">
          <ac:chgData name="Apicha Panoram" userId="9e44f96f-8baf-4e77-9a5a-70e04b7354b0" providerId="ADAL" clId="{FF144020-FE48-46C4-AC3B-959AB6862653}" dt="2024-01-19T06:01:00.697" v="4621" actId="14100"/>
          <ac:cxnSpMkLst>
            <pc:docMk/>
            <pc:sldMk cId="551413544" sldId="293"/>
            <ac:cxnSpMk id="17" creationId="{EFE13ECB-415C-A4FC-9D74-D6EEF0998F98}"/>
          </ac:cxnSpMkLst>
        </pc:cxnChg>
        <pc:cxnChg chg="add mod">
          <ac:chgData name="Apicha Panoram" userId="9e44f96f-8baf-4e77-9a5a-70e04b7354b0" providerId="ADAL" clId="{FF144020-FE48-46C4-AC3B-959AB6862653}" dt="2024-01-19T06:01:50.654" v="4652" actId="1038"/>
          <ac:cxnSpMkLst>
            <pc:docMk/>
            <pc:sldMk cId="551413544" sldId="293"/>
            <ac:cxnSpMk id="22" creationId="{263E830D-49A9-D31E-2A54-3BCEC7CAEB4A}"/>
          </ac:cxnSpMkLst>
        </pc:cxnChg>
        <pc:cxnChg chg="del">
          <ac:chgData name="Apicha Panoram" userId="9e44f96f-8baf-4e77-9a5a-70e04b7354b0" providerId="ADAL" clId="{FF144020-FE48-46C4-AC3B-959AB6862653}" dt="2024-01-19T04:57:55.597" v="4118" actId="478"/>
          <ac:cxnSpMkLst>
            <pc:docMk/>
            <pc:sldMk cId="551413544" sldId="293"/>
            <ac:cxnSpMk id="36" creationId="{50AE0B2F-2F5A-9BE1-5B68-364E4D74B812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268" creationId="{E3D19570-7EC4-7DF3-042C-6DB696BD3592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00" creationId="{7E174596-AD94-4666-F4AE-1304EE08AF30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18" creationId="{3CA11EAB-6084-35D9-39C5-0B0DC9B80C9B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6:00:31.651" v="4614" actId="1035"/>
          <ac:cxnSpMkLst>
            <pc:docMk/>
            <pc:sldMk cId="551413544" sldId="293"/>
            <ac:cxnSpMk id="358" creationId="{38A55F2D-247A-33A9-AC5B-38B71007126D}"/>
          </ac:cxnSpMkLst>
        </pc:cxnChg>
      </pc:sldChg>
      <pc:sldChg chg="del">
        <pc:chgData name="Apicha Panoram" userId="9e44f96f-8baf-4e77-9a5a-70e04b7354b0" providerId="ADAL" clId="{FF144020-FE48-46C4-AC3B-959AB6862653}" dt="2024-01-11T17:04:05.227" v="646" actId="47"/>
        <pc:sldMkLst>
          <pc:docMk/>
          <pc:sldMk cId="1354222940" sldId="293"/>
        </pc:sldMkLst>
      </pc:sldChg>
      <pc:sldChg chg="addSp delSp modSp add mod">
        <pc:chgData name="Apicha Panoram" userId="9e44f96f-8baf-4e77-9a5a-70e04b7354b0" providerId="ADAL" clId="{FF144020-FE48-46C4-AC3B-959AB6862653}" dt="2024-01-19T06:42:03.287" v="5531" actId="14100"/>
        <pc:sldMkLst>
          <pc:docMk/>
          <pc:sldMk cId="381550707" sldId="294"/>
        </pc:sldMkLst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2" creationId="{00E07F6B-F66F-4432-C347-315F4D490C81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4" creationId="{68027C49-4846-05FA-E696-CFC3D3326A80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6" creationId="{0028FC93-6677-B0CA-E070-C4082BD0E464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7" creationId="{CB3835B2-CB16-DA96-AE73-7B077D0E447B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8" creationId="{432A2CB6-BCBF-D999-78E1-AE8BD8176A1F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9" creationId="{8E83FF62-C32B-CF48-42BC-0D10F63C3BF9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10" creationId="{50A5265C-850E-809A-C342-EBAD45D6455A}"/>
          </ac:spMkLst>
        </pc:spChg>
        <pc:spChg chg="add mod">
          <ac:chgData name="Apicha Panoram" userId="9e44f96f-8baf-4e77-9a5a-70e04b7354b0" providerId="ADAL" clId="{FF144020-FE48-46C4-AC3B-959AB6862653}" dt="2024-01-19T04:25:46.159" v="3519"/>
          <ac:spMkLst>
            <pc:docMk/>
            <pc:sldMk cId="381550707" sldId="294"/>
            <ac:spMk id="11" creationId="{865B6F32-B220-D77D-50E6-092DE9FB7C2B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13" creationId="{21E15C15-3561-4CE8-3D24-72803F8AEB6E}"/>
          </ac:spMkLst>
        </pc:spChg>
        <pc:spChg chg="del">
          <ac:chgData name="Apicha Panoram" userId="9e44f96f-8baf-4e77-9a5a-70e04b7354b0" providerId="ADAL" clId="{FF144020-FE48-46C4-AC3B-959AB6862653}" dt="2024-01-19T04:58:36.031" v="4128" actId="478"/>
          <ac:spMkLst>
            <pc:docMk/>
            <pc:sldMk cId="381550707" sldId="294"/>
            <ac:spMk id="14" creationId="{89D6A5AA-F582-8153-0B01-49047397FEAF}"/>
          </ac:spMkLst>
        </pc:spChg>
        <pc:spChg chg="del">
          <ac:chgData name="Apicha Panoram" userId="9e44f96f-8baf-4e77-9a5a-70e04b7354b0" providerId="ADAL" clId="{FF144020-FE48-46C4-AC3B-959AB6862653}" dt="2024-01-19T04:58:51.488" v="4157" actId="478"/>
          <ac:spMkLst>
            <pc:docMk/>
            <pc:sldMk cId="381550707" sldId="294"/>
            <ac:spMk id="15" creationId="{41B2480D-CD75-0EB1-BEB6-A629B7DEAC50}"/>
          </ac:spMkLst>
        </pc:spChg>
        <pc:spChg chg="add 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18" creationId="{A53BF51E-2523-35E9-B3B9-13629B57EEA0}"/>
          </ac:spMkLst>
        </pc:spChg>
        <pc:spChg chg="add 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19" creationId="{0687CB37-C40F-0F1A-5317-FCF9720DED38}"/>
          </ac:spMkLst>
        </pc:spChg>
        <pc:spChg chg="add del mod">
          <ac:chgData name="Apicha Panoram" userId="9e44f96f-8baf-4e77-9a5a-70e04b7354b0" providerId="ADAL" clId="{FF144020-FE48-46C4-AC3B-959AB6862653}" dt="2024-01-19T06:04:19.391" v="4788" actId="1035"/>
          <ac:spMkLst>
            <pc:docMk/>
            <pc:sldMk cId="381550707" sldId="294"/>
            <ac:spMk id="26" creationId="{1540B172-E4E3-BAA4-F4BE-91663C918DFC}"/>
          </ac:spMkLst>
        </pc:spChg>
        <pc:spChg chg="del mod">
          <ac:chgData name="Apicha Panoram" userId="9e44f96f-8baf-4e77-9a5a-70e04b7354b0" providerId="ADAL" clId="{FF144020-FE48-46C4-AC3B-959AB6862653}" dt="2024-01-19T05:58:11.346" v="4490" actId="478"/>
          <ac:spMkLst>
            <pc:docMk/>
            <pc:sldMk cId="381550707" sldId="294"/>
            <ac:spMk id="27" creationId="{9FC877A0-B296-BFA3-AAE1-9DFB5F87A42C}"/>
          </ac:spMkLst>
        </pc:spChg>
        <pc:spChg chg="mod">
          <ac:chgData name="Apicha Panoram" userId="9e44f96f-8baf-4e77-9a5a-70e04b7354b0" providerId="ADAL" clId="{FF144020-FE48-46C4-AC3B-959AB6862653}" dt="2024-01-19T06:28:35.361" v="5272" actId="113"/>
          <ac:spMkLst>
            <pc:docMk/>
            <pc:sldMk cId="381550707" sldId="294"/>
            <ac:spMk id="28" creationId="{A72664BB-B15D-C970-0D72-9CA9C2C9BEB2}"/>
          </ac:spMkLst>
        </pc:spChg>
        <pc:spChg chg="add del mod">
          <ac:chgData name="Apicha Panoram" userId="9e44f96f-8baf-4e77-9a5a-70e04b7354b0" providerId="ADAL" clId="{FF144020-FE48-46C4-AC3B-959AB6862653}" dt="2024-01-19T05:54:59.267" v="4479" actId="478"/>
          <ac:spMkLst>
            <pc:docMk/>
            <pc:sldMk cId="381550707" sldId="294"/>
            <ac:spMk id="33" creationId="{58AF37AE-E00A-4EAE-80C2-A34D42F712A5}"/>
          </ac:spMkLst>
        </pc:spChg>
        <pc:spChg chg="add mod">
          <ac:chgData name="Apicha Panoram" userId="9e44f96f-8baf-4e77-9a5a-70e04b7354b0" providerId="ADAL" clId="{FF144020-FE48-46C4-AC3B-959AB6862653}" dt="2024-01-19T05:51:45.770" v="4474" actId="6549"/>
          <ac:spMkLst>
            <pc:docMk/>
            <pc:sldMk cId="381550707" sldId="294"/>
            <ac:spMk id="35" creationId="{532CBCEC-F80B-9944-A73B-B14347F77881}"/>
          </ac:spMkLst>
        </pc:spChg>
        <pc:spChg chg="add del mod">
          <ac:chgData name="Apicha Panoram" userId="9e44f96f-8baf-4e77-9a5a-70e04b7354b0" providerId="ADAL" clId="{FF144020-FE48-46C4-AC3B-959AB6862653}" dt="2024-01-19T06:11:58.936" v="4976"/>
          <ac:spMkLst>
            <pc:docMk/>
            <pc:sldMk cId="381550707" sldId="294"/>
            <ac:spMk id="44" creationId="{37648FCF-66A0-0726-ADD4-91A53A1519B1}"/>
          </ac:spMkLst>
        </pc:spChg>
        <pc:spChg chg="add mod">
          <ac:chgData name="Apicha Panoram" userId="9e44f96f-8baf-4e77-9a5a-70e04b7354b0" providerId="ADAL" clId="{FF144020-FE48-46C4-AC3B-959AB6862653}" dt="2024-01-19T06:13:22.945" v="4986" actId="33524"/>
          <ac:spMkLst>
            <pc:docMk/>
            <pc:sldMk cId="381550707" sldId="294"/>
            <ac:spMk id="45" creationId="{47D1D340-D903-6F44-486C-3772D65818EB}"/>
          </ac:spMkLst>
        </pc:spChg>
        <pc:spChg chg="add mod">
          <ac:chgData name="Apicha Panoram" userId="9e44f96f-8baf-4e77-9a5a-70e04b7354b0" providerId="ADAL" clId="{FF144020-FE48-46C4-AC3B-959AB6862653}" dt="2024-01-19T06:39:43.870" v="5495" actId="1035"/>
          <ac:spMkLst>
            <pc:docMk/>
            <pc:sldMk cId="381550707" sldId="294"/>
            <ac:spMk id="51" creationId="{2EC45D85-304B-4549-0BB5-7284FB4FE590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258" creationId="{5C544AC3-5775-574F-042E-03F41AF287EA}"/>
          </ac:spMkLst>
        </pc:spChg>
        <pc:spChg chg="del mod">
          <ac:chgData name="Apicha Panoram" userId="9e44f96f-8baf-4e77-9a5a-70e04b7354b0" providerId="ADAL" clId="{FF144020-FE48-46C4-AC3B-959AB6862653}" dt="2024-01-19T05:51:24.411" v="4471" actId="478"/>
          <ac:spMkLst>
            <pc:docMk/>
            <pc:sldMk cId="381550707" sldId="294"/>
            <ac:spMk id="266" creationId="{00000000-0000-0000-0000-000000000000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66" creationId="{CA5BE418-B621-DD63-92BE-D7701BD5A2DA}"/>
          </ac:spMkLst>
        </pc:spChg>
        <pc:spChg chg="mod">
          <ac:chgData name="Apicha Panoram" userId="9e44f96f-8baf-4e77-9a5a-70e04b7354b0" providerId="ADAL" clId="{FF144020-FE48-46C4-AC3B-959AB6862653}" dt="2024-01-19T06:03:13.897" v="4731" actId="1036"/>
          <ac:spMkLst>
            <pc:docMk/>
            <pc:sldMk cId="381550707" sldId="294"/>
            <ac:spMk id="376" creationId="{505FFB1F-8953-425F-F836-3BF2A36E2555}"/>
          </ac:spMkLst>
        </pc:spChg>
        <pc:picChg chg="del">
          <ac:chgData name="Apicha Panoram" userId="9e44f96f-8baf-4e77-9a5a-70e04b7354b0" providerId="ADAL" clId="{FF144020-FE48-46C4-AC3B-959AB6862653}" dt="2024-01-19T04:30:58.914" v="3527" actId="478"/>
          <ac:picMkLst>
            <pc:docMk/>
            <pc:sldMk cId="381550707" sldId="294"/>
            <ac:picMk id="3" creationId="{273591BF-8B11-CEA6-1623-50868AC82311}"/>
          </ac:picMkLst>
        </pc:picChg>
        <pc:picChg chg="add del mod">
          <ac:chgData name="Apicha Panoram" userId="9e44f96f-8baf-4e77-9a5a-70e04b7354b0" providerId="ADAL" clId="{FF144020-FE48-46C4-AC3B-959AB6862653}" dt="2024-01-19T05:54:55.981" v="4478" actId="478"/>
          <ac:picMkLst>
            <pc:docMk/>
            <pc:sldMk cId="381550707" sldId="294"/>
            <ac:picMk id="32" creationId="{D5C58245-69FE-1050-DB83-B52519264B0C}"/>
          </ac:picMkLst>
        </pc:picChg>
        <pc:picChg chg="add del mod">
          <ac:chgData name="Apicha Panoram" userId="9e44f96f-8baf-4e77-9a5a-70e04b7354b0" providerId="ADAL" clId="{FF144020-FE48-46C4-AC3B-959AB6862653}" dt="2024-01-19T05:55:17.351" v="4484" actId="478"/>
          <ac:picMkLst>
            <pc:docMk/>
            <pc:sldMk cId="381550707" sldId="294"/>
            <ac:picMk id="37" creationId="{485D2830-0BC1-66E0-1DD8-B6298DD518E3}"/>
          </ac:picMkLst>
        </pc:picChg>
        <pc:picChg chg="add mod">
          <ac:chgData name="Apicha Panoram" userId="9e44f96f-8baf-4e77-9a5a-70e04b7354b0" providerId="ADAL" clId="{FF144020-FE48-46C4-AC3B-959AB6862653}" dt="2024-01-19T06:04:19.391" v="4788" actId="1035"/>
          <ac:picMkLst>
            <pc:docMk/>
            <pc:sldMk cId="381550707" sldId="294"/>
            <ac:picMk id="39" creationId="{F224A4C0-239A-F844-6A59-F16E34947040}"/>
          </ac:picMkLst>
        </pc:picChg>
        <pc:picChg chg="add mod">
          <ac:chgData name="Apicha Panoram" userId="9e44f96f-8baf-4e77-9a5a-70e04b7354b0" providerId="ADAL" clId="{FF144020-FE48-46C4-AC3B-959AB6862653}" dt="2024-01-19T06:12:38.858" v="4979"/>
          <ac:picMkLst>
            <pc:docMk/>
            <pc:sldMk cId="381550707" sldId="294"/>
            <ac:picMk id="46" creationId="{B72D4955-E08A-307D-F23A-3AA5D94F182B}"/>
          </ac:picMkLst>
        </pc:picChg>
        <pc:picChg chg="mod">
          <ac:chgData name="Apicha Panoram" userId="9e44f96f-8baf-4e77-9a5a-70e04b7354b0" providerId="ADAL" clId="{FF144020-FE48-46C4-AC3B-959AB6862653}" dt="2024-01-19T06:03:13.897" v="4731" actId="1036"/>
          <ac:picMkLst>
            <pc:docMk/>
            <pc:sldMk cId="381550707" sldId="294"/>
            <ac:picMk id="310" creationId="{20854850-5ECE-0716-0D0C-23C55C09F632}"/>
          </ac:picMkLst>
        </pc:pic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5" creationId="{C6A55C58-3B1A-75F2-5C7C-040A9E8C3758}"/>
          </ac:cxnSpMkLst>
        </pc:cxnChg>
        <pc:cxnChg chg="del mod">
          <ac:chgData name="Apicha Panoram" userId="9e44f96f-8baf-4e77-9a5a-70e04b7354b0" providerId="ADAL" clId="{FF144020-FE48-46C4-AC3B-959AB6862653}" dt="2024-01-19T05:00:38.387" v="4208" actId="478"/>
          <ac:cxnSpMkLst>
            <pc:docMk/>
            <pc:sldMk cId="381550707" sldId="294"/>
            <ac:cxnSpMk id="16" creationId="{21E52DFC-9726-6B22-A098-86140349E7CF}"/>
          </ac:cxnSpMkLst>
        </pc:cxnChg>
        <pc:cxnChg chg="del mod">
          <ac:chgData name="Apicha Panoram" userId="9e44f96f-8baf-4e77-9a5a-70e04b7354b0" providerId="ADAL" clId="{FF144020-FE48-46C4-AC3B-959AB6862653}" dt="2024-01-19T06:04:06.570" v="4762" actId="478"/>
          <ac:cxnSpMkLst>
            <pc:docMk/>
            <pc:sldMk cId="381550707" sldId="294"/>
            <ac:cxnSpMk id="17" creationId="{EFE13ECB-415C-A4FC-9D74-D6EEF0998F98}"/>
          </ac:cxnSpMkLst>
        </pc:cxnChg>
        <pc:cxnChg chg="add mod">
          <ac:chgData name="Apicha Panoram" userId="9e44f96f-8baf-4e77-9a5a-70e04b7354b0" providerId="ADAL" clId="{FF144020-FE48-46C4-AC3B-959AB6862653}" dt="2024-01-19T06:42:03.287" v="5531" actId="14100"/>
          <ac:cxnSpMkLst>
            <pc:docMk/>
            <pc:sldMk cId="381550707" sldId="294"/>
            <ac:cxnSpMk id="24" creationId="{1BCD462A-B617-1ED9-88DC-8273FA709D4B}"/>
          </ac:cxnSpMkLst>
        </pc:cxnChg>
        <pc:cxnChg chg="del">
          <ac:chgData name="Apicha Panoram" userId="9e44f96f-8baf-4e77-9a5a-70e04b7354b0" providerId="ADAL" clId="{FF144020-FE48-46C4-AC3B-959AB6862653}" dt="2024-01-19T04:59:06.358" v="4177" actId="478"/>
          <ac:cxnSpMkLst>
            <pc:docMk/>
            <pc:sldMk cId="381550707" sldId="294"/>
            <ac:cxnSpMk id="36" creationId="{50AE0B2F-2F5A-9BE1-5B68-364E4D74B812}"/>
          </ac:cxnSpMkLst>
        </pc:cxnChg>
        <pc:cxnChg chg="add mod">
          <ac:chgData name="Apicha Panoram" userId="9e44f96f-8baf-4e77-9a5a-70e04b7354b0" providerId="ADAL" clId="{FF144020-FE48-46C4-AC3B-959AB6862653}" dt="2024-01-19T06:21:04.967" v="5165" actId="1037"/>
          <ac:cxnSpMkLst>
            <pc:docMk/>
            <pc:sldMk cId="381550707" sldId="294"/>
            <ac:cxnSpMk id="47" creationId="{7AB38918-6EB5-4095-A244-0EA21E963875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268" creationId="{E3D19570-7EC4-7DF3-042C-6DB696BD3592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00" creationId="{7E174596-AD94-4666-F4AE-1304EE08AF30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18" creationId="{3CA11EAB-6084-35D9-39C5-0B0DC9B80C9B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6:03:13.897" v="4731" actId="1036"/>
          <ac:cxnSpMkLst>
            <pc:docMk/>
            <pc:sldMk cId="381550707" sldId="294"/>
            <ac:cxnSpMk id="358" creationId="{38A55F2D-247A-33A9-AC5B-38B71007126D}"/>
          </ac:cxnSpMkLst>
        </pc:cxnChg>
      </pc:sldChg>
      <pc:sldChg chg="del">
        <pc:chgData name="Apicha Panoram" userId="9e44f96f-8baf-4e77-9a5a-70e04b7354b0" providerId="ADAL" clId="{FF144020-FE48-46C4-AC3B-959AB6862653}" dt="2024-01-11T17:04:05.971" v="647" actId="47"/>
        <pc:sldMkLst>
          <pc:docMk/>
          <pc:sldMk cId="4084999382" sldId="294"/>
        </pc:sldMkLst>
      </pc:sldChg>
      <pc:sldChg chg="addSp delSp modSp add mod ord">
        <pc:chgData name="Apicha Panoram" userId="9e44f96f-8baf-4e77-9a5a-70e04b7354b0" providerId="ADAL" clId="{FF144020-FE48-46C4-AC3B-959AB6862653}" dt="2024-01-19T06:41:54.727" v="5530" actId="14100"/>
        <pc:sldMkLst>
          <pc:docMk/>
          <pc:sldMk cId="1267607299" sldId="295"/>
        </pc:sldMkLst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2" creationId="{00E07F6B-F66F-4432-C347-315F4D490C81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4" creationId="{68027C49-4846-05FA-E696-CFC3D3326A80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6" creationId="{0028FC93-6677-B0CA-E070-C4082BD0E464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7" creationId="{CB3835B2-CB16-DA96-AE73-7B077D0E447B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8" creationId="{432A2CB6-BCBF-D999-78E1-AE8BD8176A1F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9" creationId="{8E83FF62-C32B-CF48-42BC-0D10F63C3BF9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10" creationId="{50A5265C-850E-809A-C342-EBAD45D6455A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13" creationId="{21E15C15-3561-4CE8-3D24-72803F8AEB6E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18" creationId="{A53BF51E-2523-35E9-B3B9-13629B57EEA0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19" creationId="{0687CB37-C40F-0F1A-5317-FCF9720DED38}"/>
          </ac:spMkLst>
        </pc:spChg>
        <pc:spChg chg="add mod">
          <ac:chgData name="Apicha Panoram" userId="9e44f96f-8baf-4e77-9a5a-70e04b7354b0" providerId="ADAL" clId="{FF144020-FE48-46C4-AC3B-959AB6862653}" dt="2024-01-19T06:39:35.971" v="5487" actId="1035"/>
          <ac:spMkLst>
            <pc:docMk/>
            <pc:sldMk cId="1267607299" sldId="295"/>
            <ac:spMk id="23" creationId="{8AAC4D1F-B148-89B8-E5C4-EB8E3BBB64AF}"/>
          </ac:spMkLst>
        </pc:spChg>
        <pc:spChg chg="mod">
          <ac:chgData name="Apicha Panoram" userId="9e44f96f-8baf-4e77-9a5a-70e04b7354b0" providerId="ADAL" clId="{FF144020-FE48-46C4-AC3B-959AB6862653}" dt="2024-01-19T06:28:22.890" v="5271" actId="113"/>
          <ac:spMkLst>
            <pc:docMk/>
            <pc:sldMk cId="1267607299" sldId="295"/>
            <ac:spMk id="26" creationId="{1540B172-E4E3-BAA4-F4BE-91663C918DFC}"/>
          </ac:spMkLst>
        </pc:spChg>
        <pc:spChg chg="mod">
          <ac:chgData name="Apicha Panoram" userId="9e44f96f-8baf-4e77-9a5a-70e04b7354b0" providerId="ADAL" clId="{FF144020-FE48-46C4-AC3B-959AB6862653}" dt="2024-01-19T06:28:19.526" v="5270" actId="113"/>
          <ac:spMkLst>
            <pc:docMk/>
            <pc:sldMk cId="1267607299" sldId="295"/>
            <ac:spMk id="28" creationId="{A72664BB-B15D-C970-0D72-9CA9C2C9BEB2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258" creationId="{5C544AC3-5775-574F-042E-03F41AF287EA}"/>
          </ac:spMkLst>
        </pc:spChg>
        <pc:spChg chg="mod">
          <ac:chgData name="Apicha Panoram" userId="9e44f96f-8baf-4e77-9a5a-70e04b7354b0" providerId="ADAL" clId="{FF144020-FE48-46C4-AC3B-959AB6862653}" dt="2024-01-19T05:51:11.204" v="4470" actId="20577"/>
          <ac:spMkLst>
            <pc:docMk/>
            <pc:sldMk cId="1267607299" sldId="295"/>
            <ac:spMk id="266" creationId="{00000000-0000-0000-0000-000000000000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66" creationId="{CA5BE418-B621-DD63-92BE-D7701BD5A2DA}"/>
          </ac:spMkLst>
        </pc:spChg>
        <pc:spChg chg="mod">
          <ac:chgData name="Apicha Panoram" userId="9e44f96f-8baf-4e77-9a5a-70e04b7354b0" providerId="ADAL" clId="{FF144020-FE48-46C4-AC3B-959AB6862653}" dt="2024-01-19T06:02:20.930" v="4686" actId="1036"/>
          <ac:spMkLst>
            <pc:docMk/>
            <pc:sldMk cId="1267607299" sldId="295"/>
            <ac:spMk id="376" creationId="{505FFB1F-8953-425F-F836-3BF2A36E2555}"/>
          </ac:spMkLst>
        </pc:spChg>
        <pc:picChg chg="add mod">
          <ac:chgData name="Apicha Panoram" userId="9e44f96f-8baf-4e77-9a5a-70e04b7354b0" providerId="ADAL" clId="{FF144020-FE48-46C4-AC3B-959AB6862653}" dt="2024-01-19T06:19:26.647" v="5163" actId="14100"/>
          <ac:picMkLst>
            <pc:docMk/>
            <pc:sldMk cId="1267607299" sldId="295"/>
            <ac:picMk id="22" creationId="{0C2935FB-0614-76A2-7501-5776852F8FFC}"/>
          </ac:picMkLst>
        </pc:picChg>
        <pc:picChg chg="mod">
          <ac:chgData name="Apicha Panoram" userId="9e44f96f-8baf-4e77-9a5a-70e04b7354b0" providerId="ADAL" clId="{FF144020-FE48-46C4-AC3B-959AB6862653}" dt="2024-01-19T06:02:20.930" v="4686" actId="1036"/>
          <ac:picMkLst>
            <pc:docMk/>
            <pc:sldMk cId="1267607299" sldId="295"/>
            <ac:picMk id="310" creationId="{20854850-5ECE-0716-0D0C-23C55C09F632}"/>
          </ac:picMkLst>
        </pc:pic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5" creationId="{C6A55C58-3B1A-75F2-5C7C-040A9E8C3758}"/>
          </ac:cxnSpMkLst>
        </pc:cxnChg>
        <pc:cxnChg chg="del mod">
          <ac:chgData name="Apicha Panoram" userId="9e44f96f-8baf-4e77-9a5a-70e04b7354b0" providerId="ADAL" clId="{FF144020-FE48-46C4-AC3B-959AB6862653}" dt="2024-01-19T06:41:49.178" v="5529" actId="478"/>
          <ac:cxnSpMkLst>
            <pc:docMk/>
            <pc:sldMk cId="1267607299" sldId="295"/>
            <ac:cxnSpMk id="17" creationId="{EFE13ECB-415C-A4FC-9D74-D6EEF0998F98}"/>
          </ac:cxnSpMkLst>
        </pc:cxnChg>
        <pc:cxnChg chg="mod">
          <ac:chgData name="Apicha Panoram" userId="9e44f96f-8baf-4e77-9a5a-70e04b7354b0" providerId="ADAL" clId="{FF144020-FE48-46C4-AC3B-959AB6862653}" dt="2024-01-19T06:41:54.727" v="5530" actId="14100"/>
          <ac:cxnSpMkLst>
            <pc:docMk/>
            <pc:sldMk cId="1267607299" sldId="295"/>
            <ac:cxnSpMk id="24" creationId="{1BCD462A-B617-1ED9-88DC-8273FA709D4B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268" creationId="{E3D19570-7EC4-7DF3-042C-6DB696BD3592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00" creationId="{7E174596-AD94-4666-F4AE-1304EE08AF30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18" creationId="{3CA11EAB-6084-35D9-39C5-0B0DC9B80C9B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6:02:20.930" v="4686" actId="1036"/>
          <ac:cxnSpMkLst>
            <pc:docMk/>
            <pc:sldMk cId="1267607299" sldId="295"/>
            <ac:cxnSpMk id="358" creationId="{38A55F2D-247A-33A9-AC5B-38B71007126D}"/>
          </ac:cxnSpMkLst>
        </pc:cxnChg>
      </pc:sldChg>
      <pc:sldChg chg="del">
        <pc:chgData name="Apicha Panoram" userId="9e44f96f-8baf-4e77-9a5a-70e04b7354b0" providerId="ADAL" clId="{FF144020-FE48-46C4-AC3B-959AB6862653}" dt="2024-01-11T17:04:06.359" v="648" actId="47"/>
        <pc:sldMkLst>
          <pc:docMk/>
          <pc:sldMk cId="2485181090" sldId="295"/>
        </pc:sldMkLst>
      </pc:sldChg>
      <pc:sldChg chg="delSp modSp add del mod">
        <pc:chgData name="Apicha Panoram" userId="9e44f96f-8baf-4e77-9a5a-70e04b7354b0" providerId="ADAL" clId="{FF144020-FE48-46C4-AC3B-959AB6862653}" dt="2024-01-19T06:04:57.630" v="4789" actId="47"/>
        <pc:sldMkLst>
          <pc:docMk/>
          <pc:sldMk cId="2409960845" sldId="296"/>
        </pc:sldMkLst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2" creationId="{00E07F6B-F66F-4432-C347-315F4D490C81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4" creationId="{68027C49-4846-05FA-E696-CFC3D3326A80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6" creationId="{0028FC93-6677-B0CA-E070-C4082BD0E464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7" creationId="{CB3835B2-CB16-DA96-AE73-7B077D0E447B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8" creationId="{432A2CB6-BCBF-D999-78E1-AE8BD8176A1F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9" creationId="{8E83FF62-C32B-CF48-42BC-0D10F63C3BF9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10" creationId="{50A5265C-850E-809A-C342-EBAD45D6455A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13" creationId="{21E15C15-3561-4CE8-3D24-72803F8AEB6E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18" creationId="{A53BF51E-2523-35E9-B3B9-13629B57EEA0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19" creationId="{0687CB37-C40F-0F1A-5317-FCF9720DED38}"/>
          </ac:spMkLst>
        </pc:spChg>
        <pc:spChg chg="mod">
          <ac:chgData name="Apicha Panoram" userId="9e44f96f-8baf-4e77-9a5a-70e04b7354b0" providerId="ADAL" clId="{FF144020-FE48-46C4-AC3B-959AB6862653}" dt="2024-01-19T05:58:42.562" v="4493" actId="20577"/>
          <ac:spMkLst>
            <pc:docMk/>
            <pc:sldMk cId="2409960845" sldId="296"/>
            <ac:spMk id="28" creationId="{A72664BB-B15D-C970-0D72-9CA9C2C9BEB2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63" creationId="{EFF29399-236D-39EC-5D06-E4F634FB718B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256" creationId="{CC414ED8-C35D-70F0-A7B6-B8425C3DB3D8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258" creationId="{5C544AC3-5775-574F-042E-03F41AF287EA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24" creationId="{C393FDEB-6A9A-C9A8-EF5F-AD1B38E05964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25" creationId="{8455680D-D259-93A5-A2FA-39DA2FEB394E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37" creationId="{2A71422C-1F28-E3C9-79DE-8C54677255CE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50" creationId="{5688198C-5030-C839-90E6-86D795C8F2AA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51" creationId="{7F1A5E57-64CD-A0B7-F2C9-4EE5FD037B3D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56" creationId="{335083A7-49AC-F1BC-3966-B89257280C90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66" creationId="{CA5BE418-B621-DD63-92BE-D7701BD5A2DA}"/>
          </ac:spMkLst>
        </pc:spChg>
        <pc:spChg chg="mod">
          <ac:chgData name="Apicha Panoram" userId="9e44f96f-8baf-4e77-9a5a-70e04b7354b0" providerId="ADAL" clId="{FF144020-FE48-46C4-AC3B-959AB6862653}" dt="2024-01-19T05:59:08.377" v="4527" actId="1035"/>
          <ac:spMkLst>
            <pc:docMk/>
            <pc:sldMk cId="2409960845" sldId="296"/>
            <ac:spMk id="376" creationId="{505FFB1F-8953-425F-F836-3BF2A36E2555}"/>
          </ac:spMkLst>
        </pc:spChg>
        <pc:picChg chg="mod">
          <ac:chgData name="Apicha Panoram" userId="9e44f96f-8baf-4e77-9a5a-70e04b7354b0" providerId="ADAL" clId="{FF144020-FE48-46C4-AC3B-959AB6862653}" dt="2024-01-19T05:59:08.377" v="4527" actId="1035"/>
          <ac:picMkLst>
            <pc:docMk/>
            <pc:sldMk cId="2409960845" sldId="296"/>
            <ac:picMk id="310" creationId="{20854850-5ECE-0716-0D0C-23C55C09F632}"/>
          </ac:picMkLst>
        </pc:pic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5" creationId="{C6A55C58-3B1A-75F2-5C7C-040A9E8C3758}"/>
          </ac:cxnSpMkLst>
        </pc:cxnChg>
        <pc:cxnChg chg="del">
          <ac:chgData name="Apicha Panoram" userId="9e44f96f-8baf-4e77-9a5a-70e04b7354b0" providerId="ADAL" clId="{FF144020-FE48-46C4-AC3B-959AB6862653}" dt="2024-01-19T05:58:52.037" v="4494" actId="478"/>
          <ac:cxnSpMkLst>
            <pc:docMk/>
            <pc:sldMk cId="2409960845" sldId="296"/>
            <ac:cxnSpMk id="17" creationId="{EFE13ECB-415C-A4FC-9D74-D6EEF0998F98}"/>
          </ac:cxnSpMkLst>
        </pc:cxnChg>
        <pc:cxnChg chg="del">
          <ac:chgData name="Apicha Panoram" userId="9e44f96f-8baf-4e77-9a5a-70e04b7354b0" providerId="ADAL" clId="{FF144020-FE48-46C4-AC3B-959AB6862653}" dt="2024-01-19T05:58:53.229" v="4495" actId="478"/>
          <ac:cxnSpMkLst>
            <pc:docMk/>
            <pc:sldMk cId="2409960845" sldId="296"/>
            <ac:cxnSpMk id="24" creationId="{1BCD462A-B617-1ED9-88DC-8273FA709D4B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268" creationId="{E3D19570-7EC4-7DF3-042C-6DB696BD3592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00" creationId="{7E174596-AD94-4666-F4AE-1304EE08AF30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18" creationId="{3CA11EAB-6084-35D9-39C5-0B0DC9B80C9B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26" creationId="{1EDFE74E-EEDF-223A-15D0-E2B3AE514139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38" creationId="{3C00EE5B-7E1D-6D23-2B86-49DB5473A5AB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40" creationId="{ABBC8A4B-8242-909B-EE23-B79B8C17DFD9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42" creationId="{B6426FB9-717D-B602-DBE2-635CAD92F3F8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47" creationId="{0052F0B9-697E-CBF7-9BF0-90FC90C4668A}"/>
          </ac:cxnSpMkLst>
        </pc:cxnChg>
        <pc:cxnChg chg="mod">
          <ac:chgData name="Apicha Panoram" userId="9e44f96f-8baf-4e77-9a5a-70e04b7354b0" providerId="ADAL" clId="{FF144020-FE48-46C4-AC3B-959AB6862653}" dt="2024-01-19T05:59:08.377" v="4527" actId="1035"/>
          <ac:cxnSpMkLst>
            <pc:docMk/>
            <pc:sldMk cId="2409960845" sldId="296"/>
            <ac:cxnSpMk id="358" creationId="{38A55F2D-247A-33A9-AC5B-38B71007126D}"/>
          </ac:cxnSpMkLst>
        </pc:cxnChg>
      </pc:sldChg>
      <pc:sldChg chg="addSp delSp modSp add mod">
        <pc:chgData name="Apicha Panoram" userId="9e44f96f-8baf-4e77-9a5a-70e04b7354b0" providerId="ADAL" clId="{FF144020-FE48-46C4-AC3B-959AB6862653}" dt="2024-01-19T06:42:22.074" v="5532" actId="14100"/>
        <pc:sldMkLst>
          <pc:docMk/>
          <pc:sldMk cId="2870879412" sldId="296"/>
        </pc:sldMkLst>
        <pc:spChg chg="add mod">
          <ac:chgData name="Apicha Panoram" userId="9e44f96f-8baf-4e77-9a5a-70e04b7354b0" providerId="ADAL" clId="{FF144020-FE48-46C4-AC3B-959AB6862653}" dt="2024-01-19T06:14:02.736" v="5067" actId="1036"/>
          <ac:spMkLst>
            <pc:docMk/>
            <pc:sldMk cId="2870879412" sldId="296"/>
            <ac:spMk id="16" creationId="{0BA78AC0-1AA2-1568-66FE-2BCC83AF6CD9}"/>
          </ac:spMkLst>
        </pc:spChg>
        <pc:spChg chg="add mod">
          <ac:chgData name="Apicha Panoram" userId="9e44f96f-8baf-4e77-9a5a-70e04b7354b0" providerId="ADAL" clId="{FF144020-FE48-46C4-AC3B-959AB6862653}" dt="2024-01-19T06:14:15.898" v="5143" actId="1035"/>
          <ac:spMkLst>
            <pc:docMk/>
            <pc:sldMk cId="2870879412" sldId="296"/>
            <ac:spMk id="17" creationId="{6232C944-47F9-C905-08DB-D20CDDCE94BE}"/>
          </ac:spMkLst>
        </pc:spChg>
        <pc:spChg chg="add mod">
          <ac:chgData name="Apicha Panoram" userId="9e44f96f-8baf-4e77-9a5a-70e04b7354b0" providerId="ADAL" clId="{FF144020-FE48-46C4-AC3B-959AB6862653}" dt="2024-01-19T06:25:46.479" v="5259" actId="113"/>
          <ac:spMkLst>
            <pc:docMk/>
            <pc:sldMk cId="2870879412" sldId="296"/>
            <ac:spMk id="21" creationId="{2C77D239-2900-1850-2247-AB9499E40218}"/>
          </ac:spMkLst>
        </pc:spChg>
        <pc:spChg chg="add del mod">
          <ac:chgData name="Apicha Panoram" userId="9e44f96f-8baf-4e77-9a5a-70e04b7354b0" providerId="ADAL" clId="{FF144020-FE48-46C4-AC3B-959AB6862653}" dt="2024-01-19T06:28:50.840" v="5273" actId="113"/>
          <ac:spMkLst>
            <pc:docMk/>
            <pc:sldMk cId="2870879412" sldId="296"/>
            <ac:spMk id="26" creationId="{1540B172-E4E3-BAA4-F4BE-91663C918DFC}"/>
          </ac:spMkLst>
        </pc:spChg>
        <pc:spChg chg="del mod">
          <ac:chgData name="Apicha Panoram" userId="9e44f96f-8baf-4e77-9a5a-70e04b7354b0" providerId="ADAL" clId="{FF144020-FE48-46C4-AC3B-959AB6862653}" dt="2024-01-19T06:13:41.635" v="4988" actId="478"/>
          <ac:spMkLst>
            <pc:docMk/>
            <pc:sldMk cId="2870879412" sldId="296"/>
            <ac:spMk id="28" creationId="{A72664BB-B15D-C970-0D72-9CA9C2C9BEB2}"/>
          </ac:spMkLst>
        </pc:spChg>
        <pc:spChg chg="add mod">
          <ac:chgData name="Apicha Panoram" userId="9e44f96f-8baf-4e77-9a5a-70e04b7354b0" providerId="ADAL" clId="{FF144020-FE48-46C4-AC3B-959AB6862653}" dt="2024-01-19T06:26:33.270" v="5265" actId="14100"/>
          <ac:spMkLst>
            <pc:docMk/>
            <pc:sldMk cId="2870879412" sldId="296"/>
            <ac:spMk id="30" creationId="{7F72B339-BB10-909B-0124-E3BD00EECC33}"/>
          </ac:spMkLst>
        </pc:spChg>
        <pc:spChg chg="add mod">
          <ac:chgData name="Apicha Panoram" userId="9e44f96f-8baf-4e77-9a5a-70e04b7354b0" providerId="ADAL" clId="{FF144020-FE48-46C4-AC3B-959AB6862653}" dt="2024-01-19T06:39:51.422" v="5504" actId="1035"/>
          <ac:spMkLst>
            <pc:docMk/>
            <pc:sldMk cId="2870879412" sldId="296"/>
            <ac:spMk id="31" creationId="{3A000D47-FF74-F755-5568-0A9FFE1FB1B2}"/>
          </ac:spMkLst>
        </pc:spChg>
        <pc:picChg chg="add del mod">
          <ac:chgData name="Apicha Panoram" userId="9e44f96f-8baf-4e77-9a5a-70e04b7354b0" providerId="ADAL" clId="{FF144020-FE48-46C4-AC3B-959AB6862653}" dt="2024-01-19T06:13:35.115" v="4987" actId="478"/>
          <ac:picMkLst>
            <pc:docMk/>
            <pc:sldMk cId="2870879412" sldId="296"/>
            <ac:picMk id="12" creationId="{120336AF-357F-7BA8-B61C-54885B48AF94}"/>
          </ac:picMkLst>
        </pc:picChg>
        <pc:picChg chg="add mod">
          <ac:chgData name="Apicha Panoram" userId="9e44f96f-8baf-4e77-9a5a-70e04b7354b0" providerId="ADAL" clId="{FF144020-FE48-46C4-AC3B-959AB6862653}" dt="2024-01-19T06:14:07.315" v="5107" actId="1035"/>
          <ac:picMkLst>
            <pc:docMk/>
            <pc:sldMk cId="2870879412" sldId="296"/>
            <ac:picMk id="15" creationId="{05CC6CD1-2E87-6716-EEC4-BDCE3D15FDDF}"/>
          </ac:picMkLst>
        </pc:picChg>
        <pc:picChg chg="add mod">
          <ac:chgData name="Apicha Panoram" userId="9e44f96f-8baf-4e77-9a5a-70e04b7354b0" providerId="ADAL" clId="{FF144020-FE48-46C4-AC3B-959AB6862653}" dt="2024-01-19T06:14:34.262" v="5144"/>
          <ac:picMkLst>
            <pc:docMk/>
            <pc:sldMk cId="2870879412" sldId="296"/>
            <ac:picMk id="20" creationId="{A530A6F5-C1DF-607B-2C95-3065DEEABC18}"/>
          </ac:picMkLst>
        </pc:picChg>
        <pc:picChg chg="add mod">
          <ac:chgData name="Apicha Panoram" userId="9e44f96f-8baf-4e77-9a5a-70e04b7354b0" providerId="ADAL" clId="{FF144020-FE48-46C4-AC3B-959AB6862653}" dt="2024-01-19T06:23:14.766" v="5221" actId="1038"/>
          <ac:picMkLst>
            <pc:docMk/>
            <pc:sldMk cId="2870879412" sldId="296"/>
            <ac:picMk id="22" creationId="{E2C1AA35-5D6C-8DEB-D57A-89CDE2D25208}"/>
          </ac:picMkLst>
        </pc:picChg>
        <pc:picChg chg="add mod">
          <ac:chgData name="Apicha Panoram" userId="9e44f96f-8baf-4e77-9a5a-70e04b7354b0" providerId="ADAL" clId="{FF144020-FE48-46C4-AC3B-959AB6862653}" dt="2024-01-19T06:26:18.502" v="5263" actId="14100"/>
          <ac:picMkLst>
            <pc:docMk/>
            <pc:sldMk cId="2870879412" sldId="296"/>
            <ac:picMk id="29" creationId="{84C62AF7-1CB1-4C2F-743A-9E30BD6CE2D4}"/>
          </ac:picMkLst>
        </pc:picChg>
        <pc:picChg chg="del">
          <ac:chgData name="Apicha Panoram" userId="9e44f96f-8baf-4e77-9a5a-70e04b7354b0" providerId="ADAL" clId="{FF144020-FE48-46C4-AC3B-959AB6862653}" dt="2024-01-19T06:07:03.031" v="4803" actId="478"/>
          <ac:picMkLst>
            <pc:docMk/>
            <pc:sldMk cId="2870879412" sldId="296"/>
            <ac:picMk id="39" creationId="{F224A4C0-239A-F844-6A59-F16E34947040}"/>
          </ac:picMkLst>
        </pc:picChg>
        <pc:cxnChg chg="add mod">
          <ac:chgData name="Apicha Panoram" userId="9e44f96f-8baf-4e77-9a5a-70e04b7354b0" providerId="ADAL" clId="{FF144020-FE48-46C4-AC3B-959AB6862653}" dt="2024-01-19T06:42:22.074" v="5532" actId="14100"/>
          <ac:cxnSpMkLst>
            <pc:docMk/>
            <pc:sldMk cId="2870879412" sldId="296"/>
            <ac:cxnSpMk id="14" creationId="{AABDF414-0FAE-C5AD-CD5D-153C3975DD25}"/>
          </ac:cxnSpMkLst>
        </pc:cxnChg>
        <pc:cxnChg chg="add mod">
          <ac:chgData name="Apicha Panoram" userId="9e44f96f-8baf-4e77-9a5a-70e04b7354b0" providerId="ADAL" clId="{FF144020-FE48-46C4-AC3B-959AB6862653}" dt="2024-01-19T06:23:41.437" v="5224" actId="14100"/>
          <ac:cxnSpMkLst>
            <pc:docMk/>
            <pc:sldMk cId="2870879412" sldId="296"/>
            <ac:cxnSpMk id="23" creationId="{35DCEECB-FD20-15E2-4575-B2708E0ED739}"/>
          </ac:cxnSpMkLst>
        </pc:cxnChg>
        <pc:cxnChg chg="del">
          <ac:chgData name="Apicha Panoram" userId="9e44f96f-8baf-4e77-9a5a-70e04b7354b0" providerId="ADAL" clId="{FF144020-FE48-46C4-AC3B-959AB6862653}" dt="2024-01-19T06:06:31.486" v="4801" actId="478"/>
          <ac:cxnSpMkLst>
            <pc:docMk/>
            <pc:sldMk cId="2870879412" sldId="296"/>
            <ac:cxnSpMk id="24" creationId="{1BCD462A-B617-1ED9-88DC-8273FA709D4B}"/>
          </ac:cxnSpMkLst>
        </pc:cxnChg>
      </pc:sldChg>
      <pc:sldChg chg="del">
        <pc:chgData name="Apicha Panoram" userId="9e44f96f-8baf-4e77-9a5a-70e04b7354b0" providerId="ADAL" clId="{FF144020-FE48-46C4-AC3B-959AB6862653}" dt="2024-01-11T17:04:06.641" v="649" actId="47"/>
        <pc:sldMkLst>
          <pc:docMk/>
          <pc:sldMk cId="4066161137" sldId="296"/>
        </pc:sldMkLst>
      </pc:sldChg>
      <pc:sldChg chg="addSp delSp modSp add mod">
        <pc:chgData name="Apicha Panoram" userId="9e44f96f-8baf-4e77-9a5a-70e04b7354b0" providerId="ADAL" clId="{FF144020-FE48-46C4-AC3B-959AB6862653}" dt="2024-01-19T06:39:58.365" v="5511" actId="1035"/>
        <pc:sldMkLst>
          <pc:docMk/>
          <pc:sldMk cId="1331222951" sldId="297"/>
        </pc:sldMkLst>
        <pc:spChg chg="mod">
          <ac:chgData name="Apicha Panoram" userId="9e44f96f-8baf-4e77-9a5a-70e04b7354b0" providerId="ADAL" clId="{FF144020-FE48-46C4-AC3B-959AB6862653}" dt="2024-01-19T06:33:05.962" v="5306" actId="1038"/>
          <ac:spMkLst>
            <pc:docMk/>
            <pc:sldMk cId="1331222951" sldId="297"/>
            <ac:spMk id="2" creationId="{00E07F6B-F66F-4432-C347-315F4D490C81}"/>
          </ac:spMkLst>
        </pc:spChg>
        <pc:spChg chg="add mod">
          <ac:chgData name="Apicha Panoram" userId="9e44f96f-8baf-4e77-9a5a-70e04b7354b0" providerId="ADAL" clId="{FF144020-FE48-46C4-AC3B-959AB6862653}" dt="2024-01-19T06:39:58.365" v="5511" actId="1035"/>
          <ac:spMkLst>
            <pc:docMk/>
            <pc:sldMk cId="1331222951" sldId="297"/>
            <ac:spMk id="3" creationId="{76545C00-16ED-3AA9-FAC3-53FA4B9BF048}"/>
          </ac:spMkLst>
        </pc:spChg>
        <pc:spChg chg="mod">
          <ac:chgData name="Apicha Panoram" userId="9e44f96f-8baf-4e77-9a5a-70e04b7354b0" providerId="ADAL" clId="{FF144020-FE48-46C4-AC3B-959AB6862653}" dt="2024-01-19T06:35:53.034" v="5368" actId="20577"/>
          <ac:spMkLst>
            <pc:docMk/>
            <pc:sldMk cId="1331222951" sldId="297"/>
            <ac:spMk id="16" creationId="{0BA78AC0-1AA2-1568-66FE-2BCC83AF6CD9}"/>
          </ac:spMkLst>
        </pc:spChg>
        <pc:spChg chg="del">
          <ac:chgData name="Apicha Panoram" userId="9e44f96f-8baf-4e77-9a5a-70e04b7354b0" providerId="ADAL" clId="{FF144020-FE48-46C4-AC3B-959AB6862653}" dt="2024-01-19T06:34:41.032" v="5349" actId="478"/>
          <ac:spMkLst>
            <pc:docMk/>
            <pc:sldMk cId="1331222951" sldId="297"/>
            <ac:spMk id="17" creationId="{6232C944-47F9-C905-08DB-D20CDDCE94BE}"/>
          </ac:spMkLst>
        </pc:spChg>
        <pc:spChg chg="mod">
          <ac:chgData name="Apicha Panoram" userId="9e44f96f-8baf-4e77-9a5a-70e04b7354b0" providerId="ADAL" clId="{FF144020-FE48-46C4-AC3B-959AB6862653}" dt="2024-01-19T06:36:47.196" v="5426" actId="20577"/>
          <ac:spMkLst>
            <pc:docMk/>
            <pc:sldMk cId="1331222951" sldId="297"/>
            <ac:spMk id="21" creationId="{2C77D239-2900-1850-2247-AB9499E40218}"/>
          </ac:spMkLst>
        </pc:spChg>
        <pc:spChg chg="mod">
          <ac:chgData name="Apicha Panoram" userId="9e44f96f-8baf-4e77-9a5a-70e04b7354b0" providerId="ADAL" clId="{FF144020-FE48-46C4-AC3B-959AB6862653}" dt="2024-01-19T06:34:29.209" v="5342"/>
          <ac:spMkLst>
            <pc:docMk/>
            <pc:sldMk cId="1331222951" sldId="297"/>
            <ac:spMk id="26" creationId="{1540B172-E4E3-BAA4-F4BE-91663C918DFC}"/>
          </ac:spMkLst>
        </pc:spChg>
        <pc:spChg chg="del">
          <ac:chgData name="Apicha Panoram" userId="9e44f96f-8baf-4e77-9a5a-70e04b7354b0" providerId="ADAL" clId="{FF144020-FE48-46C4-AC3B-959AB6862653}" dt="2024-01-19T06:33:24.457" v="5307" actId="478"/>
          <ac:spMkLst>
            <pc:docMk/>
            <pc:sldMk cId="1331222951" sldId="297"/>
            <ac:spMk id="30" creationId="{7F72B339-BB10-909B-0124-E3BD00EECC33}"/>
          </ac:spMkLst>
        </pc:spChg>
        <pc:spChg chg="mod">
          <ac:chgData name="Apicha Panoram" userId="9e44f96f-8baf-4e77-9a5a-70e04b7354b0" providerId="ADAL" clId="{FF144020-FE48-46C4-AC3B-959AB6862653}" dt="2024-01-19T06:33:45.199" v="5334" actId="20577"/>
          <ac:spMkLst>
            <pc:docMk/>
            <pc:sldMk cId="1331222951" sldId="297"/>
            <ac:spMk id="35" creationId="{532CBCEC-F80B-9944-A73B-B14347F77881}"/>
          </ac:spMkLst>
        </pc:spChg>
        <pc:picChg chg="del">
          <ac:chgData name="Apicha Panoram" userId="9e44f96f-8baf-4e77-9a5a-70e04b7354b0" providerId="ADAL" clId="{FF144020-FE48-46C4-AC3B-959AB6862653}" dt="2024-01-19T06:34:38.027" v="5347" actId="478"/>
          <ac:picMkLst>
            <pc:docMk/>
            <pc:sldMk cId="1331222951" sldId="297"/>
            <ac:picMk id="15" creationId="{05CC6CD1-2E87-6716-EEC4-BDCE3D15FDDF}"/>
          </ac:picMkLst>
        </pc:picChg>
        <pc:picChg chg="del">
          <ac:chgData name="Apicha Panoram" userId="9e44f96f-8baf-4e77-9a5a-70e04b7354b0" providerId="ADAL" clId="{FF144020-FE48-46C4-AC3B-959AB6862653}" dt="2024-01-19T06:31:58.060" v="5275" actId="478"/>
          <ac:picMkLst>
            <pc:docMk/>
            <pc:sldMk cId="1331222951" sldId="297"/>
            <ac:picMk id="20" creationId="{A530A6F5-C1DF-607B-2C95-3065DEEABC18}"/>
          </ac:picMkLst>
        </pc:picChg>
        <pc:picChg chg="del">
          <ac:chgData name="Apicha Panoram" userId="9e44f96f-8baf-4e77-9a5a-70e04b7354b0" providerId="ADAL" clId="{FF144020-FE48-46C4-AC3B-959AB6862653}" dt="2024-01-19T06:34:39.870" v="5348" actId="478"/>
          <ac:picMkLst>
            <pc:docMk/>
            <pc:sldMk cId="1331222951" sldId="297"/>
            <ac:picMk id="22" creationId="{E2C1AA35-5D6C-8DEB-D57A-89CDE2D25208}"/>
          </ac:picMkLst>
        </pc:picChg>
        <pc:picChg chg="del">
          <ac:chgData name="Apicha Panoram" userId="9e44f96f-8baf-4e77-9a5a-70e04b7354b0" providerId="ADAL" clId="{FF144020-FE48-46C4-AC3B-959AB6862653}" dt="2024-01-19T06:31:59.966" v="5276" actId="478"/>
          <ac:picMkLst>
            <pc:docMk/>
            <pc:sldMk cId="1331222951" sldId="297"/>
            <ac:picMk id="29" creationId="{84C62AF7-1CB1-4C2F-743A-9E30BD6CE2D4}"/>
          </ac:picMkLst>
        </pc:picChg>
        <pc:cxnChg chg="del">
          <ac:chgData name="Apicha Panoram" userId="9e44f96f-8baf-4e77-9a5a-70e04b7354b0" providerId="ADAL" clId="{FF144020-FE48-46C4-AC3B-959AB6862653}" dt="2024-01-19T06:36:26.141" v="5416" actId="478"/>
          <ac:cxnSpMkLst>
            <pc:docMk/>
            <pc:sldMk cId="1331222951" sldId="297"/>
            <ac:cxnSpMk id="14" creationId="{AABDF414-0FAE-C5AD-CD5D-153C3975DD25}"/>
          </ac:cxnSpMkLst>
        </pc:cxnChg>
        <pc:cxnChg chg="del">
          <ac:chgData name="Apicha Panoram" userId="9e44f96f-8baf-4e77-9a5a-70e04b7354b0" providerId="ADAL" clId="{FF144020-FE48-46C4-AC3B-959AB6862653}" dt="2024-01-19T06:34:42.455" v="5350" actId="478"/>
          <ac:cxnSpMkLst>
            <pc:docMk/>
            <pc:sldMk cId="1331222951" sldId="297"/>
            <ac:cxnSpMk id="23" creationId="{35DCEECB-FD20-15E2-4575-B2708E0ED739}"/>
          </ac:cxnSpMkLst>
        </pc:cxnChg>
      </pc:sldChg>
      <pc:sldChg chg="del">
        <pc:chgData name="Apicha Panoram" userId="9e44f96f-8baf-4e77-9a5a-70e04b7354b0" providerId="ADAL" clId="{FF144020-FE48-46C4-AC3B-959AB6862653}" dt="2024-01-11T17:04:06.868" v="650" actId="47"/>
        <pc:sldMkLst>
          <pc:docMk/>
          <pc:sldMk cId="4065234649" sldId="297"/>
        </pc:sldMkLst>
      </pc:sldChg>
      <pc:sldChg chg="del">
        <pc:chgData name="Apicha Panoram" userId="9e44f96f-8baf-4e77-9a5a-70e04b7354b0" providerId="ADAL" clId="{FF144020-FE48-46C4-AC3B-959AB6862653}" dt="2024-01-11T17:04:07.278" v="651" actId="47"/>
        <pc:sldMkLst>
          <pc:docMk/>
          <pc:sldMk cId="1691317276" sldId="298"/>
        </pc:sldMkLst>
      </pc:sldChg>
      <pc:sldChg chg="del">
        <pc:chgData name="Apicha Panoram" userId="9e44f96f-8baf-4e77-9a5a-70e04b7354b0" providerId="ADAL" clId="{FF144020-FE48-46C4-AC3B-959AB6862653}" dt="2024-01-11T17:04:07.578" v="652" actId="47"/>
        <pc:sldMkLst>
          <pc:docMk/>
          <pc:sldMk cId="1801286619" sldId="299"/>
        </pc:sldMkLst>
      </pc:sldChg>
      <pc:sldChg chg="del">
        <pc:chgData name="Apicha Panoram" userId="9e44f96f-8baf-4e77-9a5a-70e04b7354b0" providerId="ADAL" clId="{FF144020-FE48-46C4-AC3B-959AB6862653}" dt="2024-01-11T17:04:07.886" v="653" actId="47"/>
        <pc:sldMkLst>
          <pc:docMk/>
          <pc:sldMk cId="2650459556" sldId="300"/>
        </pc:sldMkLst>
      </pc:sldChg>
      <pc:sldChg chg="del">
        <pc:chgData name="Apicha Panoram" userId="9e44f96f-8baf-4e77-9a5a-70e04b7354b0" providerId="ADAL" clId="{FF144020-FE48-46C4-AC3B-959AB6862653}" dt="2024-01-11T17:04:08.219" v="654" actId="47"/>
        <pc:sldMkLst>
          <pc:docMk/>
          <pc:sldMk cId="4238333209" sldId="301"/>
        </pc:sldMkLst>
      </pc:sldChg>
      <pc:sldChg chg="del">
        <pc:chgData name="Apicha Panoram" userId="9e44f96f-8baf-4e77-9a5a-70e04b7354b0" providerId="ADAL" clId="{FF144020-FE48-46C4-AC3B-959AB6862653}" dt="2024-01-11T17:04:08.668" v="655" actId="47"/>
        <pc:sldMkLst>
          <pc:docMk/>
          <pc:sldMk cId="4216111858" sldId="302"/>
        </pc:sldMkLst>
      </pc:sldChg>
      <pc:sldChg chg="del">
        <pc:chgData name="Apicha Panoram" userId="9e44f96f-8baf-4e77-9a5a-70e04b7354b0" providerId="ADAL" clId="{FF144020-FE48-46C4-AC3B-959AB6862653}" dt="2024-01-11T17:04:08.930" v="656" actId="47"/>
        <pc:sldMkLst>
          <pc:docMk/>
          <pc:sldMk cId="4115243705" sldId="303"/>
        </pc:sldMkLst>
      </pc:sldChg>
      <pc:sldChg chg="del">
        <pc:chgData name="Apicha Panoram" userId="9e44f96f-8baf-4e77-9a5a-70e04b7354b0" providerId="ADAL" clId="{FF144020-FE48-46C4-AC3B-959AB6862653}" dt="2024-01-11T17:04:09.180" v="657" actId="47"/>
        <pc:sldMkLst>
          <pc:docMk/>
          <pc:sldMk cId="2980294340" sldId="304"/>
        </pc:sldMkLst>
      </pc:sldChg>
      <pc:sldChg chg="del">
        <pc:chgData name="Apicha Panoram" userId="9e44f96f-8baf-4e77-9a5a-70e04b7354b0" providerId="ADAL" clId="{FF144020-FE48-46C4-AC3B-959AB6862653}" dt="2024-01-11T17:04:09.777" v="658" actId="47"/>
        <pc:sldMkLst>
          <pc:docMk/>
          <pc:sldMk cId="3771304476" sldId="305"/>
        </pc:sldMkLst>
      </pc:sldChg>
      <pc:sldChg chg="del">
        <pc:chgData name="Apicha Panoram" userId="9e44f96f-8baf-4e77-9a5a-70e04b7354b0" providerId="ADAL" clId="{FF144020-FE48-46C4-AC3B-959AB6862653}" dt="2024-01-11T17:04:10.194" v="659" actId="47"/>
        <pc:sldMkLst>
          <pc:docMk/>
          <pc:sldMk cId="999485567" sldId="306"/>
        </pc:sldMkLst>
      </pc:sldChg>
      <pc:sldChg chg="del">
        <pc:chgData name="Apicha Panoram" userId="9e44f96f-8baf-4e77-9a5a-70e04b7354b0" providerId="ADAL" clId="{FF144020-FE48-46C4-AC3B-959AB6862653}" dt="2024-01-11T17:04:14.244" v="661" actId="47"/>
        <pc:sldMkLst>
          <pc:docMk/>
          <pc:sldMk cId="3958577663" sldId="307"/>
        </pc:sldMkLst>
      </pc:sldChg>
      <pc:sldMasterChg chg="delSldLayout">
        <pc:chgData name="Apicha Panoram" userId="9e44f96f-8baf-4e77-9a5a-70e04b7354b0" providerId="ADAL" clId="{FF144020-FE48-46C4-AC3B-959AB6862653}" dt="2024-01-12T09:59:10.611" v="2257" actId="47"/>
        <pc:sldMasterMkLst>
          <pc:docMk/>
          <pc:sldMasterMk cId="0" sldId="2147483648"/>
        </pc:sldMasterMkLst>
        <pc:sldLayoutChg chg="del">
          <pc:chgData name="Apicha Panoram" userId="9e44f96f-8baf-4e77-9a5a-70e04b7354b0" providerId="ADAL" clId="{FF144020-FE48-46C4-AC3B-959AB6862653}" dt="2024-01-12T09:59:10.611" v="2257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Apicha Panoram" userId="9e44f96f-8baf-4e77-9a5a-70e04b7354b0" providerId="ADAL" clId="{01AACD14-8390-4A35-AB3B-0701ADB47529}"/>
    <pc:docChg chg="modSld">
      <pc:chgData name="Apicha Panoram" userId="9e44f96f-8baf-4e77-9a5a-70e04b7354b0" providerId="ADAL" clId="{01AACD14-8390-4A35-AB3B-0701ADB47529}" dt="2024-03-14T09:26:54.966" v="15" actId="20577"/>
      <pc:docMkLst>
        <pc:docMk/>
      </pc:docMkLst>
      <pc:sldChg chg="modSp mod">
        <pc:chgData name="Apicha Panoram" userId="9e44f96f-8baf-4e77-9a5a-70e04b7354b0" providerId="ADAL" clId="{01AACD14-8390-4A35-AB3B-0701ADB47529}" dt="2024-03-14T09:26:54.966" v="15" actId="20577"/>
        <pc:sldMkLst>
          <pc:docMk/>
          <pc:sldMk cId="0" sldId="256"/>
        </pc:sldMkLst>
        <pc:spChg chg="mod">
          <ac:chgData name="Apicha Panoram" userId="9e44f96f-8baf-4e77-9a5a-70e04b7354b0" providerId="ADAL" clId="{01AACD14-8390-4A35-AB3B-0701ADB47529}" dt="2024-03-14T09:26:54.966" v="15" actId="20577"/>
          <ac:spMkLst>
            <pc:docMk/>
            <pc:sldMk cId="0" sldId="256"/>
            <ac:spMk id="211" creationId="{00000000-0000-0000-0000-000000000000}"/>
          </ac:spMkLst>
        </pc:spChg>
      </pc:sldChg>
    </pc:docChg>
  </pc:docChgLst>
  <pc:docChgLst>
    <pc:chgData name="Apicha Panoram" userId="9e44f96f-8baf-4e77-9a5a-70e04b7354b0" providerId="ADAL" clId="{635E1C7E-03DB-4DD2-9150-E59EF51F3897}"/>
    <pc:docChg chg="undo custSel addSld delSld modSld sldOrd">
      <pc:chgData name="Apicha Panoram" userId="9e44f96f-8baf-4e77-9a5a-70e04b7354b0" providerId="ADAL" clId="{635E1C7E-03DB-4DD2-9150-E59EF51F3897}" dt="2023-09-19T13:01:56.401" v="2046" actId="20577"/>
      <pc:docMkLst>
        <pc:docMk/>
      </pc:docMkLst>
      <pc:sldChg chg="addSp delSp modSp mod">
        <pc:chgData name="Apicha Panoram" userId="9e44f96f-8baf-4e77-9a5a-70e04b7354b0" providerId="ADAL" clId="{635E1C7E-03DB-4DD2-9150-E59EF51F3897}" dt="2023-09-19T10:17:45.455" v="1014" actId="20577"/>
        <pc:sldMkLst>
          <pc:docMk/>
          <pc:sldMk cId="0" sldId="257"/>
        </pc:sldMkLst>
        <pc:spChg chg="mod">
          <ac:chgData name="Apicha Panoram" userId="9e44f96f-8baf-4e77-9a5a-70e04b7354b0" providerId="ADAL" clId="{635E1C7E-03DB-4DD2-9150-E59EF51F3897}" dt="2023-09-19T10:17:45.455" v="1014" actId="20577"/>
          <ac:spMkLst>
            <pc:docMk/>
            <pc:sldMk cId="0" sldId="257"/>
            <ac:spMk id="219" creationId="{00000000-0000-0000-0000-000000000000}"/>
          </ac:spMkLst>
        </pc:spChg>
        <pc:picChg chg="add del">
          <ac:chgData name="Apicha Panoram" userId="9e44f96f-8baf-4e77-9a5a-70e04b7354b0" providerId="ADAL" clId="{635E1C7E-03DB-4DD2-9150-E59EF51F3897}" dt="2023-09-19T10:16:59.538" v="1008" actId="478"/>
          <ac:picMkLst>
            <pc:docMk/>
            <pc:sldMk cId="0" sldId="257"/>
            <ac:picMk id="2" creationId="{620C7BEA-D9E9-2557-D1F9-6C6C2EA13AB3}"/>
          </ac:picMkLst>
        </pc:picChg>
      </pc:sldChg>
      <pc:sldChg chg="modSp mod">
        <pc:chgData name="Apicha Panoram" userId="9e44f96f-8baf-4e77-9a5a-70e04b7354b0" providerId="ADAL" clId="{635E1C7E-03DB-4DD2-9150-E59EF51F3897}" dt="2023-09-19T08:18:29.609" v="13" actId="20577"/>
        <pc:sldMkLst>
          <pc:docMk/>
          <pc:sldMk cId="0" sldId="258"/>
        </pc:sldMkLst>
        <pc:spChg chg="mod">
          <ac:chgData name="Apicha Panoram" userId="9e44f96f-8baf-4e77-9a5a-70e04b7354b0" providerId="ADAL" clId="{635E1C7E-03DB-4DD2-9150-E59EF51F3897}" dt="2023-09-19T08:18:29.609" v="13" actId="20577"/>
          <ac:spMkLst>
            <pc:docMk/>
            <pc:sldMk cId="0" sldId="258"/>
            <ac:spMk id="225" creationId="{00000000-0000-0000-0000-000000000000}"/>
          </ac:spMkLst>
        </pc:spChg>
      </pc:sldChg>
      <pc:sldChg chg="del">
        <pc:chgData name="Apicha Panoram" userId="9e44f96f-8baf-4e77-9a5a-70e04b7354b0" providerId="ADAL" clId="{635E1C7E-03DB-4DD2-9150-E59EF51F3897}" dt="2023-09-19T08:29:30.339" v="319" actId="47"/>
        <pc:sldMkLst>
          <pc:docMk/>
          <pc:sldMk cId="0" sldId="262"/>
        </pc:sldMkLst>
      </pc:sldChg>
      <pc:sldChg chg="modSp mod">
        <pc:chgData name="Apicha Panoram" userId="9e44f96f-8baf-4e77-9a5a-70e04b7354b0" providerId="ADAL" clId="{635E1C7E-03DB-4DD2-9150-E59EF51F3897}" dt="2023-09-19T10:16:41.174" v="983" actId="20577"/>
        <pc:sldMkLst>
          <pc:docMk/>
          <pc:sldMk cId="0" sldId="263"/>
        </pc:sldMkLst>
        <pc:spChg chg="mod">
          <ac:chgData name="Apicha Panoram" userId="9e44f96f-8baf-4e77-9a5a-70e04b7354b0" providerId="ADAL" clId="{635E1C7E-03DB-4DD2-9150-E59EF51F3897}" dt="2023-09-19T10:16:41.174" v="983" actId="20577"/>
          <ac:spMkLst>
            <pc:docMk/>
            <pc:sldMk cId="0" sldId="263"/>
            <ac:spMk id="294" creationId="{00000000-0000-0000-0000-000000000000}"/>
          </ac:spMkLst>
        </pc:spChg>
      </pc:sldChg>
      <pc:sldChg chg="del">
        <pc:chgData name="Apicha Panoram" userId="9e44f96f-8baf-4e77-9a5a-70e04b7354b0" providerId="ADAL" clId="{635E1C7E-03DB-4DD2-9150-E59EF51F3897}" dt="2023-09-19T08:30:17.138" v="321" actId="47"/>
        <pc:sldMkLst>
          <pc:docMk/>
          <pc:sldMk cId="0" sldId="264"/>
        </pc:sldMkLst>
      </pc:sldChg>
      <pc:sldChg chg="del">
        <pc:chgData name="Apicha Panoram" userId="9e44f96f-8baf-4e77-9a5a-70e04b7354b0" providerId="ADAL" clId="{635E1C7E-03DB-4DD2-9150-E59EF51F3897}" dt="2023-09-19T08:30:22.012" v="322" actId="47"/>
        <pc:sldMkLst>
          <pc:docMk/>
          <pc:sldMk cId="0" sldId="265"/>
        </pc:sldMkLst>
      </pc:sldChg>
      <pc:sldChg chg="del">
        <pc:chgData name="Apicha Panoram" userId="9e44f96f-8baf-4e77-9a5a-70e04b7354b0" providerId="ADAL" clId="{635E1C7E-03DB-4DD2-9150-E59EF51F3897}" dt="2023-09-19T08:30:24.944" v="323" actId="47"/>
        <pc:sldMkLst>
          <pc:docMk/>
          <pc:sldMk cId="0" sldId="266"/>
        </pc:sldMkLst>
      </pc:sldChg>
      <pc:sldChg chg="del">
        <pc:chgData name="Apicha Panoram" userId="9e44f96f-8baf-4e77-9a5a-70e04b7354b0" providerId="ADAL" clId="{635E1C7E-03DB-4DD2-9150-E59EF51F3897}" dt="2023-09-19T08:30:29.014" v="324" actId="47"/>
        <pc:sldMkLst>
          <pc:docMk/>
          <pc:sldMk cId="0" sldId="267"/>
        </pc:sldMkLst>
      </pc:sldChg>
      <pc:sldChg chg="del">
        <pc:chgData name="Apicha Panoram" userId="9e44f96f-8baf-4e77-9a5a-70e04b7354b0" providerId="ADAL" clId="{635E1C7E-03DB-4DD2-9150-E59EF51F3897}" dt="2023-09-19T08:30:32.678" v="325" actId="47"/>
        <pc:sldMkLst>
          <pc:docMk/>
          <pc:sldMk cId="0" sldId="268"/>
        </pc:sldMkLst>
      </pc:sldChg>
      <pc:sldChg chg="del">
        <pc:chgData name="Apicha Panoram" userId="9e44f96f-8baf-4e77-9a5a-70e04b7354b0" providerId="ADAL" clId="{635E1C7E-03DB-4DD2-9150-E59EF51F3897}" dt="2023-09-19T08:30:36.284" v="326" actId="47"/>
        <pc:sldMkLst>
          <pc:docMk/>
          <pc:sldMk cId="0" sldId="269"/>
        </pc:sldMkLst>
      </pc:sldChg>
      <pc:sldChg chg="del">
        <pc:chgData name="Apicha Panoram" userId="9e44f96f-8baf-4e77-9a5a-70e04b7354b0" providerId="ADAL" clId="{635E1C7E-03DB-4DD2-9150-E59EF51F3897}" dt="2023-09-19T08:30:38.361" v="327" actId="47"/>
        <pc:sldMkLst>
          <pc:docMk/>
          <pc:sldMk cId="0" sldId="270"/>
        </pc:sldMkLst>
      </pc:sldChg>
      <pc:sldChg chg="del">
        <pc:chgData name="Apicha Panoram" userId="9e44f96f-8baf-4e77-9a5a-70e04b7354b0" providerId="ADAL" clId="{635E1C7E-03DB-4DD2-9150-E59EF51F3897}" dt="2023-09-19T08:30:40.359" v="328" actId="47"/>
        <pc:sldMkLst>
          <pc:docMk/>
          <pc:sldMk cId="0" sldId="271"/>
        </pc:sldMkLst>
      </pc:sldChg>
      <pc:sldChg chg="del">
        <pc:chgData name="Apicha Panoram" userId="9e44f96f-8baf-4e77-9a5a-70e04b7354b0" providerId="ADAL" clId="{635E1C7E-03DB-4DD2-9150-E59EF51F3897}" dt="2023-09-19T08:30:41.684" v="329" actId="47"/>
        <pc:sldMkLst>
          <pc:docMk/>
          <pc:sldMk cId="0" sldId="272"/>
        </pc:sldMkLst>
      </pc:sldChg>
      <pc:sldChg chg="del">
        <pc:chgData name="Apicha Panoram" userId="9e44f96f-8baf-4e77-9a5a-70e04b7354b0" providerId="ADAL" clId="{635E1C7E-03DB-4DD2-9150-E59EF51F3897}" dt="2023-09-19T08:30:53.895" v="330" actId="47"/>
        <pc:sldMkLst>
          <pc:docMk/>
          <pc:sldMk cId="0" sldId="273"/>
        </pc:sldMkLst>
      </pc:sldChg>
      <pc:sldChg chg="del">
        <pc:chgData name="Apicha Panoram" userId="9e44f96f-8baf-4e77-9a5a-70e04b7354b0" providerId="ADAL" clId="{635E1C7E-03DB-4DD2-9150-E59EF51F3897}" dt="2023-09-19T08:30:56.797" v="331" actId="47"/>
        <pc:sldMkLst>
          <pc:docMk/>
          <pc:sldMk cId="0" sldId="274"/>
        </pc:sldMkLst>
      </pc:sldChg>
      <pc:sldChg chg="del">
        <pc:chgData name="Apicha Panoram" userId="9e44f96f-8baf-4e77-9a5a-70e04b7354b0" providerId="ADAL" clId="{635E1C7E-03DB-4DD2-9150-E59EF51F3897}" dt="2023-09-19T08:31:02.241" v="332" actId="47"/>
        <pc:sldMkLst>
          <pc:docMk/>
          <pc:sldMk cId="0" sldId="275"/>
        </pc:sldMkLst>
      </pc:sldChg>
      <pc:sldChg chg="del">
        <pc:chgData name="Apicha Panoram" userId="9e44f96f-8baf-4e77-9a5a-70e04b7354b0" providerId="ADAL" clId="{635E1C7E-03DB-4DD2-9150-E59EF51F3897}" dt="2023-09-19T10:15:01.442" v="964" actId="47"/>
        <pc:sldMkLst>
          <pc:docMk/>
          <pc:sldMk cId="0" sldId="276"/>
        </pc:sldMkLst>
      </pc:sldChg>
      <pc:sldChg chg="del">
        <pc:chgData name="Apicha Panoram" userId="9e44f96f-8baf-4e77-9a5a-70e04b7354b0" providerId="ADAL" clId="{635E1C7E-03DB-4DD2-9150-E59EF51F3897}" dt="2023-09-19T10:15:02.611" v="965" actId="47"/>
        <pc:sldMkLst>
          <pc:docMk/>
          <pc:sldMk cId="0" sldId="277"/>
        </pc:sldMkLst>
      </pc:sldChg>
      <pc:sldChg chg="addSp delSp modSp mod ord">
        <pc:chgData name="Apicha Panoram" userId="9e44f96f-8baf-4e77-9a5a-70e04b7354b0" providerId="ADAL" clId="{635E1C7E-03DB-4DD2-9150-E59EF51F3897}" dt="2023-09-19T08:35:10.620" v="366" actId="20577"/>
        <pc:sldMkLst>
          <pc:docMk/>
          <pc:sldMk cId="0" sldId="278"/>
        </pc:sldMkLst>
        <pc:spChg chg="mod">
          <ac:chgData name="Apicha Panoram" userId="9e44f96f-8baf-4e77-9a5a-70e04b7354b0" providerId="ADAL" clId="{635E1C7E-03DB-4DD2-9150-E59EF51F3897}" dt="2023-09-19T08:35:10.620" v="366" actId="20577"/>
          <ac:spMkLst>
            <pc:docMk/>
            <pc:sldMk cId="0" sldId="278"/>
            <ac:spMk id="463" creationId="{00000000-0000-0000-0000-000000000000}"/>
          </ac:spMkLst>
        </pc:spChg>
        <pc:spChg chg="del">
          <ac:chgData name="Apicha Panoram" userId="9e44f96f-8baf-4e77-9a5a-70e04b7354b0" providerId="ADAL" clId="{635E1C7E-03DB-4DD2-9150-E59EF51F3897}" dt="2023-09-19T08:33:36.702" v="352" actId="478"/>
          <ac:spMkLst>
            <pc:docMk/>
            <pc:sldMk cId="0" sldId="278"/>
            <ac:spMk id="466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08:34:50.785" v="355" actId="1076"/>
          <ac:picMkLst>
            <pc:docMk/>
            <pc:sldMk cId="0" sldId="278"/>
            <ac:picMk id="3" creationId="{FFC6CE4C-786B-A442-9042-D1E75E40A213}"/>
          </ac:picMkLst>
        </pc:picChg>
        <pc:picChg chg="del">
          <ac:chgData name="Apicha Panoram" userId="9e44f96f-8baf-4e77-9a5a-70e04b7354b0" providerId="ADAL" clId="{635E1C7E-03DB-4DD2-9150-E59EF51F3897}" dt="2023-09-19T08:33:32.052" v="351" actId="478"/>
          <ac:picMkLst>
            <pc:docMk/>
            <pc:sldMk cId="0" sldId="278"/>
            <ac:picMk id="465" creationId="{00000000-0000-0000-0000-000000000000}"/>
          </ac:picMkLst>
        </pc:picChg>
      </pc:sldChg>
      <pc:sldChg chg="del">
        <pc:chgData name="Apicha Panoram" userId="9e44f96f-8baf-4e77-9a5a-70e04b7354b0" providerId="ADAL" clId="{635E1C7E-03DB-4DD2-9150-E59EF51F3897}" dt="2023-09-19T08:38:08.627" v="380" actId="47"/>
        <pc:sldMkLst>
          <pc:docMk/>
          <pc:sldMk cId="0" sldId="280"/>
        </pc:sldMkLst>
      </pc:sldChg>
      <pc:sldChg chg="del">
        <pc:chgData name="Apicha Panoram" userId="9e44f96f-8baf-4e77-9a5a-70e04b7354b0" providerId="ADAL" clId="{635E1C7E-03DB-4DD2-9150-E59EF51F3897}" dt="2023-09-19T08:38:06.994" v="379" actId="47"/>
        <pc:sldMkLst>
          <pc:docMk/>
          <pc:sldMk cId="0" sldId="281"/>
        </pc:sldMkLst>
      </pc:sldChg>
      <pc:sldChg chg="del">
        <pc:chgData name="Apicha Panoram" userId="9e44f96f-8baf-4e77-9a5a-70e04b7354b0" providerId="ADAL" clId="{635E1C7E-03DB-4DD2-9150-E59EF51F3897}" dt="2023-09-19T08:37:56.661" v="375" actId="47"/>
        <pc:sldMkLst>
          <pc:docMk/>
          <pc:sldMk cId="0" sldId="282"/>
        </pc:sldMkLst>
      </pc:sldChg>
      <pc:sldChg chg="del">
        <pc:chgData name="Apicha Panoram" userId="9e44f96f-8baf-4e77-9a5a-70e04b7354b0" providerId="ADAL" clId="{635E1C7E-03DB-4DD2-9150-E59EF51F3897}" dt="2023-09-19T08:37:58.307" v="376" actId="47"/>
        <pc:sldMkLst>
          <pc:docMk/>
          <pc:sldMk cId="0" sldId="283"/>
        </pc:sldMkLst>
      </pc:sldChg>
      <pc:sldChg chg="del">
        <pc:chgData name="Apicha Panoram" userId="9e44f96f-8baf-4e77-9a5a-70e04b7354b0" providerId="ADAL" clId="{635E1C7E-03DB-4DD2-9150-E59EF51F3897}" dt="2023-09-19T08:37:59.871" v="377" actId="47"/>
        <pc:sldMkLst>
          <pc:docMk/>
          <pc:sldMk cId="0" sldId="284"/>
        </pc:sldMkLst>
      </pc:sldChg>
      <pc:sldChg chg="del">
        <pc:chgData name="Apicha Panoram" userId="9e44f96f-8baf-4e77-9a5a-70e04b7354b0" providerId="ADAL" clId="{635E1C7E-03DB-4DD2-9150-E59EF51F3897}" dt="2023-09-19T08:38:04.258" v="378" actId="47"/>
        <pc:sldMkLst>
          <pc:docMk/>
          <pc:sldMk cId="0" sldId="285"/>
        </pc:sldMkLst>
      </pc:sldChg>
      <pc:sldChg chg="modSp mod">
        <pc:chgData name="Apicha Panoram" userId="9e44f96f-8baf-4e77-9a5a-70e04b7354b0" providerId="ADAL" clId="{635E1C7E-03DB-4DD2-9150-E59EF51F3897}" dt="2023-09-19T13:01:56.401" v="2046" actId="20577"/>
        <pc:sldMkLst>
          <pc:docMk/>
          <pc:sldMk cId="1389573839" sldId="286"/>
        </pc:sldMkLst>
        <pc:spChg chg="mod">
          <ac:chgData name="Apicha Panoram" userId="9e44f96f-8baf-4e77-9a5a-70e04b7354b0" providerId="ADAL" clId="{635E1C7E-03DB-4DD2-9150-E59EF51F3897}" dt="2023-09-19T13:01:56.401" v="2046" actId="20577"/>
          <ac:spMkLst>
            <pc:docMk/>
            <pc:sldMk cId="1389573839" sldId="286"/>
            <ac:spMk id="266" creationId="{00000000-0000-0000-0000-000000000000}"/>
          </ac:spMkLst>
        </pc:spChg>
      </pc:sldChg>
      <pc:sldChg chg="addSp delSp modSp add mod">
        <pc:chgData name="Apicha Panoram" userId="9e44f96f-8baf-4e77-9a5a-70e04b7354b0" providerId="ADAL" clId="{635E1C7E-03DB-4DD2-9150-E59EF51F3897}" dt="2023-09-19T12:55:41.239" v="1770" actId="20577"/>
        <pc:sldMkLst>
          <pc:docMk/>
          <pc:sldMk cId="471588628" sldId="288"/>
        </pc:sldMkLst>
        <pc:spChg chg="add mod">
          <ac:chgData name="Apicha Panoram" userId="9e44f96f-8baf-4e77-9a5a-70e04b7354b0" providerId="ADAL" clId="{635E1C7E-03DB-4DD2-9150-E59EF51F3897}" dt="2023-09-19T12:55:41.239" v="1770" actId="20577"/>
          <ac:spMkLst>
            <pc:docMk/>
            <pc:sldMk cId="471588628" sldId="288"/>
            <ac:spMk id="5" creationId="{A3B245CB-1ACF-50F3-CB49-1F6C16835C85}"/>
          </ac:spMkLst>
        </pc:spChg>
        <pc:spChg chg="mod">
          <ac:chgData name="Apicha Panoram" userId="9e44f96f-8baf-4e77-9a5a-70e04b7354b0" providerId="ADAL" clId="{635E1C7E-03DB-4DD2-9150-E59EF51F3897}" dt="2023-09-19T08:22:05.310" v="183" actId="20577"/>
          <ac:spMkLst>
            <pc:docMk/>
            <pc:sldMk cId="471588628" sldId="288"/>
            <ac:spMk id="266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2:55:27.275" v="1756" actId="14100"/>
          <ac:picMkLst>
            <pc:docMk/>
            <pc:sldMk cId="471588628" sldId="288"/>
            <ac:picMk id="3" creationId="{4574BBC7-D404-0C48-1F5F-4A9BAE9FC353}"/>
          </ac:picMkLst>
        </pc:picChg>
        <pc:picChg chg="del">
          <ac:chgData name="Apicha Panoram" userId="9e44f96f-8baf-4e77-9a5a-70e04b7354b0" providerId="ADAL" clId="{635E1C7E-03DB-4DD2-9150-E59EF51F3897}" dt="2023-09-19T08:19:22.410" v="81" actId="478"/>
          <ac:picMkLst>
            <pc:docMk/>
            <pc:sldMk cId="471588628" sldId="288"/>
            <ac:picMk id="4" creationId="{C43DE875-A873-D54A-CDF2-DAE922A52CBC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12:53:51.650" v="1751" actId="20577"/>
        <pc:sldMkLst>
          <pc:docMk/>
          <pc:sldMk cId="2090161774" sldId="289"/>
        </pc:sldMkLst>
        <pc:spChg chg="add mod">
          <ac:chgData name="Apicha Panoram" userId="9e44f96f-8baf-4e77-9a5a-70e04b7354b0" providerId="ADAL" clId="{635E1C7E-03DB-4DD2-9150-E59EF51F3897}" dt="2023-09-19T12:53:51.650" v="1751" actId="20577"/>
          <ac:spMkLst>
            <pc:docMk/>
            <pc:sldMk cId="2090161774" sldId="289"/>
            <ac:spMk id="4" creationId="{AC14F5A7-4994-0FC3-D9FC-381E991774E0}"/>
          </ac:spMkLst>
        </pc:spChg>
        <pc:spChg chg="mod">
          <ac:chgData name="Apicha Panoram" userId="9e44f96f-8baf-4e77-9a5a-70e04b7354b0" providerId="ADAL" clId="{635E1C7E-03DB-4DD2-9150-E59EF51F3897}" dt="2023-09-19T08:25:22.638" v="207" actId="20577"/>
          <ac:spMkLst>
            <pc:docMk/>
            <pc:sldMk cId="2090161774" sldId="289"/>
            <ac:spMk id="266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2:53:13.587" v="1738" actId="1076"/>
          <ac:picMkLst>
            <pc:docMk/>
            <pc:sldMk cId="2090161774" sldId="289"/>
            <ac:picMk id="3" creationId="{A0BBFDA2-7729-2D32-3741-7CAA194CA911}"/>
          </ac:picMkLst>
        </pc:picChg>
        <pc:picChg chg="del">
          <ac:chgData name="Apicha Panoram" userId="9e44f96f-8baf-4e77-9a5a-70e04b7354b0" providerId="ADAL" clId="{635E1C7E-03DB-4DD2-9150-E59EF51F3897}" dt="2023-09-19T08:24:44.133" v="185" actId="478"/>
          <ac:picMkLst>
            <pc:docMk/>
            <pc:sldMk cId="2090161774" sldId="289"/>
            <ac:picMk id="6" creationId="{BB4CEEFE-7017-2C74-54F8-D81063325E81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08:27:01.930" v="261" actId="1076"/>
        <pc:sldMkLst>
          <pc:docMk/>
          <pc:sldMk cId="2874711490" sldId="290"/>
        </pc:sldMkLst>
        <pc:spChg chg="mod">
          <ac:chgData name="Apicha Panoram" userId="9e44f96f-8baf-4e77-9a5a-70e04b7354b0" providerId="ADAL" clId="{635E1C7E-03DB-4DD2-9150-E59EF51F3897}" dt="2023-09-19T08:26:50.239" v="259" actId="20577"/>
          <ac:spMkLst>
            <pc:docMk/>
            <pc:sldMk cId="2874711490" sldId="290"/>
            <ac:spMk id="266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08:26:14.455" v="209" actId="478"/>
          <ac:picMkLst>
            <pc:docMk/>
            <pc:sldMk cId="2874711490" sldId="290"/>
            <ac:picMk id="3" creationId="{A0BBFDA2-7729-2D32-3741-7CAA194CA911}"/>
          </ac:picMkLst>
        </pc:picChg>
        <pc:picChg chg="add mod">
          <ac:chgData name="Apicha Panoram" userId="9e44f96f-8baf-4e77-9a5a-70e04b7354b0" providerId="ADAL" clId="{635E1C7E-03DB-4DD2-9150-E59EF51F3897}" dt="2023-09-19T08:27:01.930" v="261" actId="1076"/>
          <ac:picMkLst>
            <pc:docMk/>
            <pc:sldMk cId="2874711490" sldId="290"/>
            <ac:picMk id="4" creationId="{0D1C55B5-A745-80CC-4D10-CB1732DE3678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08:36:03.701" v="373" actId="1076"/>
        <pc:sldMkLst>
          <pc:docMk/>
          <pc:sldMk cId="101321529" sldId="291"/>
        </pc:sldMkLst>
        <pc:picChg chg="del">
          <ac:chgData name="Apicha Panoram" userId="9e44f96f-8baf-4e77-9a5a-70e04b7354b0" providerId="ADAL" clId="{635E1C7E-03DB-4DD2-9150-E59EF51F3897}" dt="2023-09-19T08:35:24.412" v="368" actId="478"/>
          <ac:picMkLst>
            <pc:docMk/>
            <pc:sldMk cId="101321529" sldId="291"/>
            <ac:picMk id="3" creationId="{FFC6CE4C-786B-A442-9042-D1E75E40A213}"/>
          </ac:picMkLst>
        </pc:picChg>
        <pc:picChg chg="add mod">
          <ac:chgData name="Apicha Panoram" userId="9e44f96f-8baf-4e77-9a5a-70e04b7354b0" providerId="ADAL" clId="{635E1C7E-03DB-4DD2-9150-E59EF51F3897}" dt="2023-09-19T08:36:03.701" v="373" actId="1076"/>
          <ac:picMkLst>
            <pc:docMk/>
            <pc:sldMk cId="101321529" sldId="291"/>
            <ac:picMk id="4" creationId="{B248726D-8A79-E2AD-0CE0-915FCE288334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12:58:27.681" v="1840" actId="113"/>
        <pc:sldMkLst>
          <pc:docMk/>
          <pc:sldMk cId="2611214078" sldId="292"/>
        </pc:sldMkLst>
        <pc:spChg chg="add del mod">
          <ac:chgData name="Apicha Panoram" userId="9e44f96f-8baf-4e77-9a5a-70e04b7354b0" providerId="ADAL" clId="{635E1C7E-03DB-4DD2-9150-E59EF51F3897}" dt="2023-09-19T12:18:16.807" v="1239" actId="478"/>
          <ac:spMkLst>
            <pc:docMk/>
            <pc:sldMk cId="2611214078" sldId="292"/>
            <ac:spMk id="9" creationId="{A42BCF55-CF99-0E4B-3E58-EB4B6A454011}"/>
          </ac:spMkLst>
        </pc:spChg>
        <pc:spChg chg="add mod">
          <ac:chgData name="Apicha Panoram" userId="9e44f96f-8baf-4e77-9a5a-70e04b7354b0" providerId="ADAL" clId="{635E1C7E-03DB-4DD2-9150-E59EF51F3897}" dt="2023-09-19T12:56:32.938" v="1774" actId="20577"/>
          <ac:spMkLst>
            <pc:docMk/>
            <pc:sldMk cId="2611214078" sldId="292"/>
            <ac:spMk id="10" creationId="{15B9D01F-7E29-42EF-7B86-68DAF38BF30E}"/>
          </ac:spMkLst>
        </pc:spChg>
        <pc:spChg chg="add mod">
          <ac:chgData name="Apicha Panoram" userId="9e44f96f-8baf-4e77-9a5a-70e04b7354b0" providerId="ADAL" clId="{635E1C7E-03DB-4DD2-9150-E59EF51F3897}" dt="2023-09-19T12:58:27.681" v="1840" actId="113"/>
          <ac:spMkLst>
            <pc:docMk/>
            <pc:sldMk cId="2611214078" sldId="292"/>
            <ac:spMk id="11" creationId="{B1E219F8-5B47-7B04-E5BF-966109B1D07B}"/>
          </ac:spMkLst>
        </pc:spChg>
        <pc:spChg chg="mod">
          <ac:chgData name="Apicha Panoram" userId="9e44f96f-8baf-4e77-9a5a-70e04b7354b0" providerId="ADAL" clId="{635E1C7E-03DB-4DD2-9150-E59EF51F3897}" dt="2023-09-19T09:10:32.493" v="430" actId="20577"/>
          <ac:spMkLst>
            <pc:docMk/>
            <pc:sldMk cId="2611214078" sldId="292"/>
            <ac:spMk id="463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2:24:04.876" v="1249" actId="14100"/>
          <ac:picMkLst>
            <pc:docMk/>
            <pc:sldMk cId="2611214078" sldId="292"/>
            <ac:picMk id="3" creationId="{D38704FA-4E4C-BE7B-4B78-770CB41A6A2E}"/>
          </ac:picMkLst>
        </pc:picChg>
        <pc:picChg chg="del">
          <ac:chgData name="Apicha Panoram" userId="9e44f96f-8baf-4e77-9a5a-70e04b7354b0" providerId="ADAL" clId="{635E1C7E-03DB-4DD2-9150-E59EF51F3897}" dt="2023-09-19T08:38:15.923" v="381" actId="478"/>
          <ac:picMkLst>
            <pc:docMk/>
            <pc:sldMk cId="2611214078" sldId="292"/>
            <ac:picMk id="4" creationId="{B248726D-8A79-E2AD-0CE0-915FCE288334}"/>
          </ac:picMkLst>
        </pc:picChg>
        <pc:picChg chg="add mod">
          <ac:chgData name="Apicha Panoram" userId="9e44f96f-8baf-4e77-9a5a-70e04b7354b0" providerId="ADAL" clId="{635E1C7E-03DB-4DD2-9150-E59EF51F3897}" dt="2023-09-19T12:24:32.835" v="1252" actId="1076"/>
          <ac:picMkLst>
            <pc:docMk/>
            <pc:sldMk cId="2611214078" sldId="292"/>
            <ac:picMk id="6" creationId="{B0DA22F6-AF9E-1D26-983A-3C742659372C}"/>
          </ac:picMkLst>
        </pc:picChg>
        <pc:picChg chg="add del">
          <ac:chgData name="Apicha Panoram" userId="9e44f96f-8baf-4e77-9a5a-70e04b7354b0" providerId="ADAL" clId="{635E1C7E-03DB-4DD2-9150-E59EF51F3897}" dt="2023-09-19T09:13:24.019" v="439" actId="478"/>
          <ac:picMkLst>
            <pc:docMk/>
            <pc:sldMk cId="2611214078" sldId="292"/>
            <ac:picMk id="8" creationId="{28C2784D-F187-3542-88C3-0460F0C021ED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12:59:01.472" v="1889" actId="1035"/>
        <pc:sldMkLst>
          <pc:docMk/>
          <pc:sldMk cId="1354222940" sldId="293"/>
        </pc:sldMkLst>
        <pc:spChg chg="add mod">
          <ac:chgData name="Apicha Panoram" userId="9e44f96f-8baf-4e77-9a5a-70e04b7354b0" providerId="ADAL" clId="{635E1C7E-03DB-4DD2-9150-E59EF51F3897}" dt="2023-09-19T12:58:53.749" v="1862" actId="1038"/>
          <ac:spMkLst>
            <pc:docMk/>
            <pc:sldMk cId="1354222940" sldId="293"/>
            <ac:spMk id="21" creationId="{1FDC6040-6D93-7290-7448-DA57684FC696}"/>
          </ac:spMkLst>
        </pc:spChg>
        <pc:spChg chg="add del mod">
          <ac:chgData name="Apicha Panoram" userId="9e44f96f-8baf-4e77-9a5a-70e04b7354b0" providerId="ADAL" clId="{635E1C7E-03DB-4DD2-9150-E59EF51F3897}" dt="2023-09-19T12:32:21.612" v="1307" actId="21"/>
          <ac:spMkLst>
            <pc:docMk/>
            <pc:sldMk cId="1354222940" sldId="293"/>
            <ac:spMk id="22" creationId="{EA017974-136D-9A49-3867-1AF04DCB4914}"/>
          </ac:spMkLst>
        </pc:spChg>
        <pc:spChg chg="add mod">
          <ac:chgData name="Apicha Panoram" userId="9e44f96f-8baf-4e77-9a5a-70e04b7354b0" providerId="ADAL" clId="{635E1C7E-03DB-4DD2-9150-E59EF51F3897}" dt="2023-09-19T12:59:01.472" v="1889" actId="1035"/>
          <ac:spMkLst>
            <pc:docMk/>
            <pc:sldMk cId="1354222940" sldId="293"/>
            <ac:spMk id="23" creationId="{1429BE69-8D47-3948-018B-C8956D042C59}"/>
          </ac:spMkLst>
        </pc:spChg>
        <pc:spChg chg="mod">
          <ac:chgData name="Apicha Panoram" userId="9e44f96f-8baf-4e77-9a5a-70e04b7354b0" providerId="ADAL" clId="{635E1C7E-03DB-4DD2-9150-E59EF51F3897}" dt="2023-09-19T09:14:12.907" v="503" actId="20577"/>
          <ac:spMkLst>
            <pc:docMk/>
            <pc:sldMk cId="1354222940" sldId="293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09:13:36.772" v="441" actId="478"/>
          <ac:picMkLst>
            <pc:docMk/>
            <pc:sldMk cId="1354222940" sldId="293"/>
            <ac:picMk id="3" creationId="{D38704FA-4E4C-BE7B-4B78-770CB41A6A2E}"/>
          </ac:picMkLst>
        </pc:picChg>
        <pc:picChg chg="add mod">
          <ac:chgData name="Apicha Panoram" userId="9e44f96f-8baf-4e77-9a5a-70e04b7354b0" providerId="ADAL" clId="{635E1C7E-03DB-4DD2-9150-E59EF51F3897}" dt="2023-09-19T12:58:53.749" v="1862" actId="1038"/>
          <ac:picMkLst>
            <pc:docMk/>
            <pc:sldMk cId="1354222940" sldId="293"/>
            <ac:picMk id="4" creationId="{8F19494C-5790-FF9B-E70D-5FB21E4B4D80}"/>
          </ac:picMkLst>
        </pc:picChg>
        <pc:picChg chg="del">
          <ac:chgData name="Apicha Panoram" userId="9e44f96f-8baf-4e77-9a5a-70e04b7354b0" providerId="ADAL" clId="{635E1C7E-03DB-4DD2-9150-E59EF51F3897}" dt="2023-09-19T09:13:37.594" v="442" actId="478"/>
          <ac:picMkLst>
            <pc:docMk/>
            <pc:sldMk cId="1354222940" sldId="293"/>
            <ac:picMk id="6" creationId="{B0DA22F6-AF9E-1D26-983A-3C742659372C}"/>
          </ac:picMkLst>
        </pc:picChg>
        <pc:picChg chg="add del mod">
          <ac:chgData name="Apicha Panoram" userId="9e44f96f-8baf-4e77-9a5a-70e04b7354b0" providerId="ADAL" clId="{635E1C7E-03DB-4DD2-9150-E59EF51F3897}" dt="2023-09-19T09:21:07.605" v="513" actId="478"/>
          <ac:picMkLst>
            <pc:docMk/>
            <pc:sldMk cId="1354222940" sldId="293"/>
            <ac:picMk id="7" creationId="{BE79E57F-60CE-91CB-839F-0C31C26148C1}"/>
          </ac:picMkLst>
        </pc:picChg>
        <pc:picChg chg="add mod">
          <ac:chgData name="Apicha Panoram" userId="9e44f96f-8baf-4e77-9a5a-70e04b7354b0" providerId="ADAL" clId="{635E1C7E-03DB-4DD2-9150-E59EF51F3897}" dt="2023-09-19T12:58:53.749" v="1862" actId="1038"/>
          <ac:picMkLst>
            <pc:docMk/>
            <pc:sldMk cId="1354222940" sldId="293"/>
            <ac:picMk id="9" creationId="{2B210C06-1E8B-51B1-727E-29EAECEC6108}"/>
          </ac:picMkLst>
        </pc:picChg>
        <pc:picChg chg="add mod">
          <ac:chgData name="Apicha Panoram" userId="9e44f96f-8baf-4e77-9a5a-70e04b7354b0" providerId="ADAL" clId="{635E1C7E-03DB-4DD2-9150-E59EF51F3897}" dt="2023-09-19T12:58:53.749" v="1862" actId="1038"/>
          <ac:picMkLst>
            <pc:docMk/>
            <pc:sldMk cId="1354222940" sldId="293"/>
            <ac:picMk id="11" creationId="{85EC2F78-8EB7-CA09-143A-4E267DF16545}"/>
          </ac:picMkLst>
        </pc:picChg>
        <pc:picChg chg="add del">
          <ac:chgData name="Apicha Panoram" userId="9e44f96f-8baf-4e77-9a5a-70e04b7354b0" providerId="ADAL" clId="{635E1C7E-03DB-4DD2-9150-E59EF51F3897}" dt="2023-09-19T09:29:33.486" v="533" actId="22"/>
          <ac:picMkLst>
            <pc:docMk/>
            <pc:sldMk cId="1354222940" sldId="293"/>
            <ac:picMk id="13" creationId="{58717317-F6E8-7C60-0380-DA5DD3B9EA17}"/>
          </ac:picMkLst>
        </pc:picChg>
        <pc:picChg chg="add mod">
          <ac:chgData name="Apicha Panoram" userId="9e44f96f-8baf-4e77-9a5a-70e04b7354b0" providerId="ADAL" clId="{635E1C7E-03DB-4DD2-9150-E59EF51F3897}" dt="2023-09-19T12:58:53.749" v="1862" actId="1038"/>
          <ac:picMkLst>
            <pc:docMk/>
            <pc:sldMk cId="1354222940" sldId="293"/>
            <ac:picMk id="14" creationId="{4B1958D0-B7C6-DE6F-B430-D04E65060E71}"/>
          </ac:picMkLst>
        </pc:picChg>
        <pc:cxnChg chg="add mod">
          <ac:chgData name="Apicha Panoram" userId="9e44f96f-8baf-4e77-9a5a-70e04b7354b0" providerId="ADAL" clId="{635E1C7E-03DB-4DD2-9150-E59EF51F3897}" dt="2023-09-19T12:58:53.749" v="1862" actId="1038"/>
          <ac:cxnSpMkLst>
            <pc:docMk/>
            <pc:sldMk cId="1354222940" sldId="293"/>
            <ac:cxnSpMk id="16" creationId="{06A001A8-2F25-1DDD-ED03-B7D92C0F02EB}"/>
          </ac:cxnSpMkLst>
        </pc:cxnChg>
        <pc:cxnChg chg="add mod">
          <ac:chgData name="Apicha Panoram" userId="9e44f96f-8baf-4e77-9a5a-70e04b7354b0" providerId="ADAL" clId="{635E1C7E-03DB-4DD2-9150-E59EF51F3897}" dt="2023-09-19T12:58:53.749" v="1862" actId="1038"/>
          <ac:cxnSpMkLst>
            <pc:docMk/>
            <pc:sldMk cId="1354222940" sldId="293"/>
            <ac:cxnSpMk id="17" creationId="{C6104054-DD80-B2F7-6394-FEFA474D4D60}"/>
          </ac:cxnSpMkLst>
        </pc:cxnChg>
        <pc:cxnChg chg="add mod">
          <ac:chgData name="Apicha Panoram" userId="9e44f96f-8baf-4e77-9a5a-70e04b7354b0" providerId="ADAL" clId="{635E1C7E-03DB-4DD2-9150-E59EF51F3897}" dt="2023-09-19T12:58:53.749" v="1862" actId="1038"/>
          <ac:cxnSpMkLst>
            <pc:docMk/>
            <pc:sldMk cId="1354222940" sldId="293"/>
            <ac:cxnSpMk id="19" creationId="{8B7F6658-514F-B841-F13C-0DAF55EEE037}"/>
          </ac:cxnSpMkLst>
        </pc:cxnChg>
      </pc:sldChg>
      <pc:sldChg chg="addSp delSp modSp add del mod">
        <pc:chgData name="Apicha Panoram" userId="9e44f96f-8baf-4e77-9a5a-70e04b7354b0" providerId="ADAL" clId="{635E1C7E-03DB-4DD2-9150-E59EF51F3897}" dt="2023-09-19T09:32:41.244" v="572" actId="47"/>
        <pc:sldMkLst>
          <pc:docMk/>
          <pc:sldMk cId="3569933680" sldId="294"/>
        </pc:sldMkLst>
        <pc:picChg chg="add mod">
          <ac:chgData name="Apicha Panoram" userId="9e44f96f-8baf-4e77-9a5a-70e04b7354b0" providerId="ADAL" clId="{635E1C7E-03DB-4DD2-9150-E59EF51F3897}" dt="2023-09-19T09:30:50.522" v="539" actId="1076"/>
          <ac:picMkLst>
            <pc:docMk/>
            <pc:sldMk cId="3569933680" sldId="294"/>
            <ac:picMk id="3" creationId="{CD43A535-C956-2E2B-341B-8CD594821878}"/>
          </ac:picMkLst>
        </pc:picChg>
        <pc:picChg chg="del">
          <ac:chgData name="Apicha Panoram" userId="9e44f96f-8baf-4e77-9a5a-70e04b7354b0" providerId="ADAL" clId="{635E1C7E-03DB-4DD2-9150-E59EF51F3897}" dt="2023-09-19T09:30:13.286" v="535" actId="478"/>
          <ac:picMkLst>
            <pc:docMk/>
            <pc:sldMk cId="3569933680" sldId="294"/>
            <ac:picMk id="9" creationId="{2B210C06-1E8B-51B1-727E-29EAECEC6108}"/>
          </ac:picMkLst>
        </pc:picChg>
        <pc:picChg chg="del">
          <ac:chgData name="Apicha Panoram" userId="9e44f96f-8baf-4e77-9a5a-70e04b7354b0" providerId="ADAL" clId="{635E1C7E-03DB-4DD2-9150-E59EF51F3897}" dt="2023-09-19T09:30:13.976" v="536" actId="478"/>
          <ac:picMkLst>
            <pc:docMk/>
            <pc:sldMk cId="3569933680" sldId="294"/>
            <ac:picMk id="11" creationId="{85EC2F78-8EB7-CA09-143A-4E267DF16545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12:59:34.873" v="1982" actId="1036"/>
        <pc:sldMkLst>
          <pc:docMk/>
          <pc:sldMk cId="4084999382" sldId="294"/>
        </pc:sldMkLst>
        <pc:spChg chg="add del mod">
          <ac:chgData name="Apicha Panoram" userId="9e44f96f-8baf-4e77-9a5a-70e04b7354b0" providerId="ADAL" clId="{635E1C7E-03DB-4DD2-9150-E59EF51F3897}" dt="2023-09-19T12:33:01.514" v="1310" actId="21"/>
          <ac:spMkLst>
            <pc:docMk/>
            <pc:sldMk cId="4084999382" sldId="294"/>
            <ac:spMk id="21" creationId="{0E4FD9BA-C6AD-3752-CB1F-F7BFDEDF7B73}"/>
          </ac:spMkLst>
        </pc:spChg>
        <pc:spChg chg="add mod">
          <ac:chgData name="Apicha Panoram" userId="9e44f96f-8baf-4e77-9a5a-70e04b7354b0" providerId="ADAL" clId="{635E1C7E-03DB-4DD2-9150-E59EF51F3897}" dt="2023-09-19T12:59:34.873" v="1982" actId="1036"/>
          <ac:spMkLst>
            <pc:docMk/>
            <pc:sldMk cId="4084999382" sldId="294"/>
            <ac:spMk id="22" creationId="{F46CAD4C-54A4-46C5-F246-E2E83903725F}"/>
          </ac:spMkLst>
        </pc:spChg>
        <pc:picChg chg="add mod">
          <ac:chgData name="Apicha Panoram" userId="9e44f96f-8baf-4e77-9a5a-70e04b7354b0" providerId="ADAL" clId="{635E1C7E-03DB-4DD2-9150-E59EF51F3897}" dt="2023-09-19T12:59:25.197" v="1929" actId="1038"/>
          <ac:picMkLst>
            <pc:docMk/>
            <pc:sldMk cId="4084999382" sldId="294"/>
            <ac:picMk id="3" creationId="{1E9DAF83-B093-9B6A-BBA8-03796DE48BC2}"/>
          </ac:picMkLst>
        </pc:picChg>
        <pc:picChg chg="mod">
          <ac:chgData name="Apicha Panoram" userId="9e44f96f-8baf-4e77-9a5a-70e04b7354b0" providerId="ADAL" clId="{635E1C7E-03DB-4DD2-9150-E59EF51F3897}" dt="2023-09-19T12:59:25.197" v="1929" actId="1038"/>
          <ac:picMkLst>
            <pc:docMk/>
            <pc:sldMk cId="4084999382" sldId="294"/>
            <ac:picMk id="4" creationId="{8F19494C-5790-FF9B-E70D-5FB21E4B4D80}"/>
          </ac:picMkLst>
        </pc:picChg>
        <pc:picChg chg="add mod">
          <ac:chgData name="Apicha Panoram" userId="9e44f96f-8baf-4e77-9a5a-70e04b7354b0" providerId="ADAL" clId="{635E1C7E-03DB-4DD2-9150-E59EF51F3897}" dt="2023-09-19T12:59:25.197" v="1929" actId="1038"/>
          <ac:picMkLst>
            <pc:docMk/>
            <pc:sldMk cId="4084999382" sldId="294"/>
            <ac:picMk id="6" creationId="{DDBF89CC-B103-010D-570E-047E59A1CAE5}"/>
          </ac:picMkLst>
        </pc:picChg>
        <pc:picChg chg="add del mod">
          <ac:chgData name="Apicha Panoram" userId="9e44f96f-8baf-4e77-9a5a-70e04b7354b0" providerId="ADAL" clId="{635E1C7E-03DB-4DD2-9150-E59EF51F3897}" dt="2023-09-19T09:34:16.021" v="592" actId="478"/>
          <ac:picMkLst>
            <pc:docMk/>
            <pc:sldMk cId="4084999382" sldId="294"/>
            <ac:picMk id="8" creationId="{AC023252-BECA-D266-E9A8-C4AECD3704B6}"/>
          </ac:picMkLst>
        </pc:picChg>
        <pc:picChg chg="del">
          <ac:chgData name="Apicha Panoram" userId="9e44f96f-8baf-4e77-9a5a-70e04b7354b0" providerId="ADAL" clId="{635E1C7E-03DB-4DD2-9150-E59EF51F3897}" dt="2023-09-19T09:33:01.432" v="574" actId="478"/>
          <ac:picMkLst>
            <pc:docMk/>
            <pc:sldMk cId="4084999382" sldId="294"/>
            <ac:picMk id="9" creationId="{2B210C06-1E8B-51B1-727E-29EAECEC6108}"/>
          </ac:picMkLst>
        </pc:picChg>
        <pc:picChg chg="del">
          <ac:chgData name="Apicha Panoram" userId="9e44f96f-8baf-4e77-9a5a-70e04b7354b0" providerId="ADAL" clId="{635E1C7E-03DB-4DD2-9150-E59EF51F3897}" dt="2023-09-19T09:33:13.343" v="579" actId="478"/>
          <ac:picMkLst>
            <pc:docMk/>
            <pc:sldMk cId="4084999382" sldId="294"/>
            <ac:picMk id="11" creationId="{85EC2F78-8EB7-CA09-143A-4E267DF16545}"/>
          </ac:picMkLst>
        </pc:picChg>
        <pc:picChg chg="add mod">
          <ac:chgData name="Apicha Panoram" userId="9e44f96f-8baf-4e77-9a5a-70e04b7354b0" providerId="ADAL" clId="{635E1C7E-03DB-4DD2-9150-E59EF51F3897}" dt="2023-09-19T12:59:25.197" v="1929" actId="1038"/>
          <ac:picMkLst>
            <pc:docMk/>
            <pc:sldMk cId="4084999382" sldId="294"/>
            <ac:picMk id="12" creationId="{AAF80CB9-66B0-A227-FA54-DF668DADF152}"/>
          </ac:picMkLst>
        </pc:picChg>
        <pc:picChg chg="del">
          <ac:chgData name="Apicha Panoram" userId="9e44f96f-8baf-4e77-9a5a-70e04b7354b0" providerId="ADAL" clId="{635E1C7E-03DB-4DD2-9150-E59EF51F3897}" dt="2023-09-19T09:33:34.196" v="585" actId="478"/>
          <ac:picMkLst>
            <pc:docMk/>
            <pc:sldMk cId="4084999382" sldId="294"/>
            <ac:picMk id="14" creationId="{4B1958D0-B7C6-DE6F-B430-D04E65060E71}"/>
          </ac:picMkLst>
        </pc:picChg>
        <pc:cxnChg chg="add mod">
          <ac:chgData name="Apicha Panoram" userId="9e44f96f-8baf-4e77-9a5a-70e04b7354b0" providerId="ADAL" clId="{635E1C7E-03DB-4DD2-9150-E59EF51F3897}" dt="2023-09-19T12:59:25.197" v="1929" actId="1038"/>
          <ac:cxnSpMkLst>
            <pc:docMk/>
            <pc:sldMk cId="4084999382" sldId="294"/>
            <ac:cxnSpMk id="13" creationId="{FE8639A5-E68E-C3FA-97FB-86645CCDFA69}"/>
          </ac:cxnSpMkLst>
        </pc:cxnChg>
        <pc:cxnChg chg="add mod">
          <ac:chgData name="Apicha Panoram" userId="9e44f96f-8baf-4e77-9a5a-70e04b7354b0" providerId="ADAL" clId="{635E1C7E-03DB-4DD2-9150-E59EF51F3897}" dt="2023-09-19T12:59:25.197" v="1929" actId="1038"/>
          <ac:cxnSpMkLst>
            <pc:docMk/>
            <pc:sldMk cId="4084999382" sldId="294"/>
            <ac:cxnSpMk id="18" creationId="{D46B0709-3845-68CC-342A-D75BA3D38436}"/>
          </ac:cxnSpMkLst>
        </pc:cxnChg>
        <pc:cxnChg chg="add mod">
          <ac:chgData name="Apicha Panoram" userId="9e44f96f-8baf-4e77-9a5a-70e04b7354b0" providerId="ADAL" clId="{635E1C7E-03DB-4DD2-9150-E59EF51F3897}" dt="2023-09-19T12:59:25.197" v="1929" actId="1038"/>
          <ac:cxnSpMkLst>
            <pc:docMk/>
            <pc:sldMk cId="4084999382" sldId="294"/>
            <ac:cxnSpMk id="20" creationId="{CF9C68E5-BE04-289D-C99C-3B64938702C5}"/>
          </ac:cxnSpMkLst>
        </pc:cxnChg>
      </pc:sldChg>
      <pc:sldChg chg="addSp delSp modSp add del mod">
        <pc:chgData name="Apicha Panoram" userId="9e44f96f-8baf-4e77-9a5a-70e04b7354b0" providerId="ADAL" clId="{635E1C7E-03DB-4DD2-9150-E59EF51F3897}" dt="2023-09-19T09:32:39.961" v="571" actId="47"/>
        <pc:sldMkLst>
          <pc:docMk/>
          <pc:sldMk cId="2230334438" sldId="295"/>
        </pc:sldMkLst>
        <pc:picChg chg="add del mod">
          <ac:chgData name="Apicha Panoram" userId="9e44f96f-8baf-4e77-9a5a-70e04b7354b0" providerId="ADAL" clId="{635E1C7E-03DB-4DD2-9150-E59EF51F3897}" dt="2023-09-19T09:32:32.929" v="570" actId="478"/>
          <ac:picMkLst>
            <pc:docMk/>
            <pc:sldMk cId="2230334438" sldId="295"/>
            <ac:picMk id="2" creationId="{820C7DE2-5581-5F70-79BF-4173EC783B90}"/>
          </ac:picMkLst>
        </pc:picChg>
        <pc:picChg chg="del">
          <ac:chgData name="Apicha Panoram" userId="9e44f96f-8baf-4e77-9a5a-70e04b7354b0" providerId="ADAL" clId="{635E1C7E-03DB-4DD2-9150-E59EF51F3897}" dt="2023-09-19T09:31:16.514" v="544" actId="478"/>
          <ac:picMkLst>
            <pc:docMk/>
            <pc:sldMk cId="2230334438" sldId="295"/>
            <ac:picMk id="9" creationId="{2B210C06-1E8B-51B1-727E-29EAECEC6108}"/>
          </ac:picMkLst>
        </pc:picChg>
        <pc:picChg chg="del">
          <ac:chgData name="Apicha Panoram" userId="9e44f96f-8baf-4e77-9a5a-70e04b7354b0" providerId="ADAL" clId="{635E1C7E-03DB-4DD2-9150-E59EF51F3897}" dt="2023-09-19T09:31:22.151" v="546" actId="478"/>
          <ac:picMkLst>
            <pc:docMk/>
            <pc:sldMk cId="2230334438" sldId="295"/>
            <ac:picMk id="11" creationId="{85EC2F78-8EB7-CA09-143A-4E267DF16545}"/>
          </ac:picMkLst>
        </pc:picChg>
      </pc:sldChg>
      <pc:sldChg chg="addSp delSp modSp add mod">
        <pc:chgData name="Apicha Panoram" userId="9e44f96f-8baf-4e77-9a5a-70e04b7354b0" providerId="ADAL" clId="{635E1C7E-03DB-4DD2-9150-E59EF51F3897}" dt="2023-09-19T12:59:51.036" v="1997" actId="1076"/>
        <pc:sldMkLst>
          <pc:docMk/>
          <pc:sldMk cId="2485181090" sldId="295"/>
        </pc:sldMkLst>
        <pc:spChg chg="add mod">
          <ac:chgData name="Apicha Panoram" userId="9e44f96f-8baf-4e77-9a5a-70e04b7354b0" providerId="ADAL" clId="{635E1C7E-03DB-4DD2-9150-E59EF51F3897}" dt="2023-09-19T12:59:44.562" v="1995" actId="1036"/>
          <ac:spMkLst>
            <pc:docMk/>
            <pc:sldMk cId="2485181090" sldId="295"/>
            <ac:spMk id="20" creationId="{E500E1D1-EA94-1131-B198-426691BC0A91}"/>
          </ac:spMkLst>
        </pc:spChg>
        <pc:spChg chg="add mod">
          <ac:chgData name="Apicha Panoram" userId="9e44f96f-8baf-4e77-9a5a-70e04b7354b0" providerId="ADAL" clId="{635E1C7E-03DB-4DD2-9150-E59EF51F3897}" dt="2023-09-19T12:59:51.036" v="1997" actId="1076"/>
          <ac:spMkLst>
            <pc:docMk/>
            <pc:sldMk cId="2485181090" sldId="295"/>
            <ac:spMk id="21" creationId="{F6A8FF55-A155-797A-ABF0-7F42BE6F53F3}"/>
          </ac:spMkLst>
        </pc:spChg>
        <pc:spChg chg="mod">
          <ac:chgData name="Apicha Panoram" userId="9e44f96f-8baf-4e77-9a5a-70e04b7354b0" providerId="ADAL" clId="{635E1C7E-03DB-4DD2-9150-E59EF51F3897}" dt="2023-09-19T09:38:44.022" v="613" actId="20577"/>
          <ac:spMkLst>
            <pc:docMk/>
            <pc:sldMk cId="2485181090" sldId="295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09:39:17.812" v="614" actId="478"/>
          <ac:picMkLst>
            <pc:docMk/>
            <pc:sldMk cId="2485181090" sldId="295"/>
            <ac:picMk id="3" creationId="{1E9DAF83-B093-9B6A-BBA8-03796DE48BC2}"/>
          </ac:picMkLst>
        </pc:picChg>
        <pc:picChg chg="del">
          <ac:chgData name="Apicha Panoram" userId="9e44f96f-8baf-4e77-9a5a-70e04b7354b0" providerId="ADAL" clId="{635E1C7E-03DB-4DD2-9150-E59EF51F3897}" dt="2023-09-19T09:35:47.513" v="597" actId="478"/>
          <ac:picMkLst>
            <pc:docMk/>
            <pc:sldMk cId="2485181090" sldId="295"/>
            <ac:picMk id="4" creationId="{8F19494C-5790-FF9B-E70D-5FB21E4B4D80}"/>
          </ac:picMkLst>
        </pc:picChg>
        <pc:picChg chg="add mod">
          <ac:chgData name="Apicha Panoram" userId="9e44f96f-8baf-4e77-9a5a-70e04b7354b0" providerId="ADAL" clId="{635E1C7E-03DB-4DD2-9150-E59EF51F3897}" dt="2023-09-19T12:59:44.562" v="1995" actId="1036"/>
          <ac:picMkLst>
            <pc:docMk/>
            <pc:sldMk cId="2485181090" sldId="295"/>
            <ac:picMk id="5" creationId="{A4E22661-4353-FC8F-EB40-910F7302F70B}"/>
          </ac:picMkLst>
        </pc:picChg>
        <pc:picChg chg="del">
          <ac:chgData name="Apicha Panoram" userId="9e44f96f-8baf-4e77-9a5a-70e04b7354b0" providerId="ADAL" clId="{635E1C7E-03DB-4DD2-9150-E59EF51F3897}" dt="2023-09-19T09:43:43.037" v="620" actId="478"/>
          <ac:picMkLst>
            <pc:docMk/>
            <pc:sldMk cId="2485181090" sldId="295"/>
            <ac:picMk id="6" creationId="{DDBF89CC-B103-010D-570E-047E59A1CAE5}"/>
          </ac:picMkLst>
        </pc:picChg>
        <pc:picChg chg="add mod">
          <ac:chgData name="Apicha Panoram" userId="9e44f96f-8baf-4e77-9a5a-70e04b7354b0" providerId="ADAL" clId="{635E1C7E-03DB-4DD2-9150-E59EF51F3897}" dt="2023-09-19T12:59:44.562" v="1995" actId="1036"/>
          <ac:picMkLst>
            <pc:docMk/>
            <pc:sldMk cId="2485181090" sldId="295"/>
            <ac:picMk id="8" creationId="{B933B5D0-6B8D-F719-5135-592943C80A85}"/>
          </ac:picMkLst>
        </pc:picChg>
        <pc:picChg chg="add mod">
          <ac:chgData name="Apicha Panoram" userId="9e44f96f-8baf-4e77-9a5a-70e04b7354b0" providerId="ADAL" clId="{635E1C7E-03DB-4DD2-9150-E59EF51F3897}" dt="2023-09-19T12:59:44.562" v="1995" actId="1036"/>
          <ac:picMkLst>
            <pc:docMk/>
            <pc:sldMk cId="2485181090" sldId="295"/>
            <ac:picMk id="10" creationId="{4CC4549A-55C5-8C34-EF1B-319E68325288}"/>
          </ac:picMkLst>
        </pc:picChg>
        <pc:picChg chg="del">
          <ac:chgData name="Apicha Panoram" userId="9e44f96f-8baf-4e77-9a5a-70e04b7354b0" providerId="ADAL" clId="{635E1C7E-03DB-4DD2-9150-E59EF51F3897}" dt="2023-09-19T09:43:52.374" v="624" actId="478"/>
          <ac:picMkLst>
            <pc:docMk/>
            <pc:sldMk cId="2485181090" sldId="295"/>
            <ac:picMk id="12" creationId="{AAF80CB9-66B0-A227-FA54-DF668DADF152}"/>
          </ac:picMkLst>
        </pc:picChg>
        <pc:picChg chg="add mod">
          <ac:chgData name="Apicha Panoram" userId="9e44f96f-8baf-4e77-9a5a-70e04b7354b0" providerId="ADAL" clId="{635E1C7E-03DB-4DD2-9150-E59EF51F3897}" dt="2023-09-19T12:59:44.562" v="1995" actId="1036"/>
          <ac:picMkLst>
            <pc:docMk/>
            <pc:sldMk cId="2485181090" sldId="295"/>
            <ac:picMk id="13" creationId="{68B78338-883E-FAD7-9357-C024C2A78DF0}"/>
          </ac:picMkLst>
        </pc:picChg>
        <pc:cxnChg chg="add mod">
          <ac:chgData name="Apicha Panoram" userId="9e44f96f-8baf-4e77-9a5a-70e04b7354b0" providerId="ADAL" clId="{635E1C7E-03DB-4DD2-9150-E59EF51F3897}" dt="2023-09-19T12:59:44.562" v="1995" actId="1036"/>
          <ac:cxnSpMkLst>
            <pc:docMk/>
            <pc:sldMk cId="2485181090" sldId="295"/>
            <ac:cxnSpMk id="14" creationId="{AC71C2DD-248F-9E40-D7E4-4068FAD0D6CD}"/>
          </ac:cxnSpMkLst>
        </pc:cxnChg>
        <pc:cxnChg chg="add mod">
          <ac:chgData name="Apicha Panoram" userId="9e44f96f-8baf-4e77-9a5a-70e04b7354b0" providerId="ADAL" clId="{635E1C7E-03DB-4DD2-9150-E59EF51F3897}" dt="2023-09-19T12:59:44.562" v="1995" actId="1036"/>
          <ac:cxnSpMkLst>
            <pc:docMk/>
            <pc:sldMk cId="2485181090" sldId="295"/>
            <ac:cxnSpMk id="16" creationId="{83C08BA5-DF7A-9E6B-B5D4-E2B08A1CFF0B}"/>
          </ac:cxnSpMkLst>
        </pc:cxnChg>
        <pc:cxnChg chg="add mod">
          <ac:chgData name="Apicha Panoram" userId="9e44f96f-8baf-4e77-9a5a-70e04b7354b0" providerId="ADAL" clId="{635E1C7E-03DB-4DD2-9150-E59EF51F3897}" dt="2023-09-19T12:59:44.562" v="1995" actId="1036"/>
          <ac:cxnSpMkLst>
            <pc:docMk/>
            <pc:sldMk cId="2485181090" sldId="295"/>
            <ac:cxnSpMk id="18" creationId="{023BAE1A-C671-DF92-3B78-8DA7CA0CA20F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2:59:59.914" v="1999" actId="1076"/>
        <pc:sldMkLst>
          <pc:docMk/>
          <pc:sldMk cId="4066161137" sldId="296"/>
        </pc:sldMkLst>
        <pc:spChg chg="add mod">
          <ac:chgData name="Apicha Panoram" userId="9e44f96f-8baf-4e77-9a5a-70e04b7354b0" providerId="ADAL" clId="{635E1C7E-03DB-4DD2-9150-E59EF51F3897}" dt="2023-09-19T12:36:42.287" v="1407" actId="1076"/>
          <ac:spMkLst>
            <pc:docMk/>
            <pc:sldMk cId="4066161137" sldId="296"/>
            <ac:spMk id="15" creationId="{A28CD5B5-5550-FC90-F049-6B8CFB39BF24}"/>
          </ac:spMkLst>
        </pc:spChg>
        <pc:spChg chg="add mod">
          <ac:chgData name="Apicha Panoram" userId="9e44f96f-8baf-4e77-9a5a-70e04b7354b0" providerId="ADAL" clId="{635E1C7E-03DB-4DD2-9150-E59EF51F3897}" dt="2023-09-19T12:59:59.914" v="1999" actId="1076"/>
          <ac:spMkLst>
            <pc:docMk/>
            <pc:sldMk cId="4066161137" sldId="296"/>
            <ac:spMk id="16" creationId="{B8D9C7DD-B927-D0D3-0B02-C54701992781}"/>
          </ac:spMkLst>
        </pc:spChg>
        <pc:spChg chg="mod">
          <ac:chgData name="Apicha Panoram" userId="9e44f96f-8baf-4e77-9a5a-70e04b7354b0" providerId="ADAL" clId="{635E1C7E-03DB-4DD2-9150-E59EF51F3897}" dt="2023-09-19T09:45:50.068" v="711" actId="20577"/>
          <ac:spMkLst>
            <pc:docMk/>
            <pc:sldMk cId="4066161137" sldId="296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09:45:53.278" v="712" actId="478"/>
          <ac:picMkLst>
            <pc:docMk/>
            <pc:sldMk cId="4066161137" sldId="296"/>
            <ac:picMk id="3" creationId="{1E9DAF83-B093-9B6A-BBA8-03796DE48BC2}"/>
          </ac:picMkLst>
        </pc:picChg>
        <pc:picChg chg="del">
          <ac:chgData name="Apicha Panoram" userId="9e44f96f-8baf-4e77-9a5a-70e04b7354b0" providerId="ADAL" clId="{635E1C7E-03DB-4DD2-9150-E59EF51F3897}" dt="2023-09-19T09:45:26.681" v="637" actId="478"/>
          <ac:picMkLst>
            <pc:docMk/>
            <pc:sldMk cId="4066161137" sldId="296"/>
            <ac:picMk id="4" creationId="{8F19494C-5790-FF9B-E70D-5FB21E4B4D80}"/>
          </ac:picMkLst>
        </pc:picChg>
        <pc:picChg chg="add del mod">
          <ac:chgData name="Apicha Panoram" userId="9e44f96f-8baf-4e77-9a5a-70e04b7354b0" providerId="ADAL" clId="{635E1C7E-03DB-4DD2-9150-E59EF51F3897}" dt="2023-09-19T09:48:00.058" v="722" actId="478"/>
          <ac:picMkLst>
            <pc:docMk/>
            <pc:sldMk cId="4066161137" sldId="296"/>
            <ac:picMk id="5" creationId="{58E183A0-F69C-6F3B-750D-65AE60A95313}"/>
          </ac:picMkLst>
        </pc:picChg>
        <pc:picChg chg="del">
          <ac:chgData name="Apicha Panoram" userId="9e44f96f-8baf-4e77-9a5a-70e04b7354b0" providerId="ADAL" clId="{635E1C7E-03DB-4DD2-9150-E59EF51F3897}" dt="2023-09-19T09:46:30.886" v="713" actId="478"/>
          <ac:picMkLst>
            <pc:docMk/>
            <pc:sldMk cId="4066161137" sldId="296"/>
            <ac:picMk id="6" creationId="{DDBF89CC-B103-010D-570E-047E59A1CAE5}"/>
          </ac:picMkLst>
        </pc:picChg>
        <pc:picChg chg="add mod">
          <ac:chgData name="Apicha Panoram" userId="9e44f96f-8baf-4e77-9a5a-70e04b7354b0" providerId="ADAL" clId="{635E1C7E-03DB-4DD2-9150-E59EF51F3897}" dt="2023-09-19T10:29:43.814" v="1077" actId="1076"/>
          <ac:picMkLst>
            <pc:docMk/>
            <pc:sldMk cId="4066161137" sldId="296"/>
            <ac:picMk id="8" creationId="{77D8AA0D-D5A6-CE95-1278-D7FBAC96B87F}"/>
          </ac:picMkLst>
        </pc:picChg>
        <pc:picChg chg="add mod">
          <ac:chgData name="Apicha Panoram" userId="9e44f96f-8baf-4e77-9a5a-70e04b7354b0" providerId="ADAL" clId="{635E1C7E-03DB-4DD2-9150-E59EF51F3897}" dt="2023-09-19T09:48:03.903" v="724" actId="1076"/>
          <ac:picMkLst>
            <pc:docMk/>
            <pc:sldMk cId="4066161137" sldId="296"/>
            <ac:picMk id="10" creationId="{0528758D-9501-3D4C-B9F7-8D71E808AC4D}"/>
          </ac:picMkLst>
        </pc:picChg>
        <pc:picChg chg="del">
          <ac:chgData name="Apicha Panoram" userId="9e44f96f-8baf-4e77-9a5a-70e04b7354b0" providerId="ADAL" clId="{635E1C7E-03DB-4DD2-9150-E59EF51F3897}" dt="2023-09-19T09:46:39.106" v="718" actId="478"/>
          <ac:picMkLst>
            <pc:docMk/>
            <pc:sldMk cId="4066161137" sldId="296"/>
            <ac:picMk id="12" creationId="{AAF80CB9-66B0-A227-FA54-DF668DADF152}"/>
          </ac:picMkLst>
        </pc:picChg>
        <pc:cxnChg chg="add mod">
          <ac:chgData name="Apicha Panoram" userId="9e44f96f-8baf-4e77-9a5a-70e04b7354b0" providerId="ADAL" clId="{635E1C7E-03DB-4DD2-9150-E59EF51F3897}" dt="2023-09-19T10:29:46.323" v="1078" actId="14100"/>
          <ac:cxnSpMkLst>
            <pc:docMk/>
            <pc:sldMk cId="4066161137" sldId="296"/>
            <ac:cxnSpMk id="11" creationId="{8493CF0A-8AF4-C346-5E0A-F22C0B74C0A2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08.537" v="2001" actId="1076"/>
        <pc:sldMkLst>
          <pc:docMk/>
          <pc:sldMk cId="4065234649" sldId="297"/>
        </pc:sldMkLst>
        <pc:spChg chg="add mod">
          <ac:chgData name="Apicha Panoram" userId="9e44f96f-8baf-4e77-9a5a-70e04b7354b0" providerId="ADAL" clId="{635E1C7E-03DB-4DD2-9150-E59EF51F3897}" dt="2023-09-19T12:57:15.161" v="1824" actId="1038"/>
          <ac:spMkLst>
            <pc:docMk/>
            <pc:sldMk cId="4065234649" sldId="297"/>
            <ac:spMk id="19" creationId="{1AC538F4-62BE-9582-B289-C651B933FDFA}"/>
          </ac:spMkLst>
        </pc:spChg>
        <pc:spChg chg="add mod">
          <ac:chgData name="Apicha Panoram" userId="9e44f96f-8baf-4e77-9a5a-70e04b7354b0" providerId="ADAL" clId="{635E1C7E-03DB-4DD2-9150-E59EF51F3897}" dt="2023-09-19T13:00:08.537" v="2001" actId="1076"/>
          <ac:spMkLst>
            <pc:docMk/>
            <pc:sldMk cId="4065234649" sldId="297"/>
            <ac:spMk id="20" creationId="{30C891DB-7802-C818-E07B-9B76E1B47647}"/>
          </ac:spMkLst>
        </pc:spChg>
        <pc:spChg chg="mod">
          <ac:chgData name="Apicha Panoram" userId="9e44f96f-8baf-4e77-9a5a-70e04b7354b0" providerId="ADAL" clId="{635E1C7E-03DB-4DD2-9150-E59EF51F3897}" dt="2023-09-19T09:54:07.577" v="778" actId="20577"/>
          <ac:spMkLst>
            <pc:docMk/>
            <pc:sldMk cId="4065234649" sldId="297"/>
            <ac:spMk id="463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2:57:15.161" v="1824" actId="1038"/>
          <ac:picMkLst>
            <pc:docMk/>
            <pc:sldMk cId="4065234649" sldId="297"/>
            <ac:picMk id="3" creationId="{64AB6778-AE70-42DB-9AF3-CC1BEE972194}"/>
          </ac:picMkLst>
        </pc:picChg>
        <pc:picChg chg="add mod">
          <ac:chgData name="Apicha Panoram" userId="9e44f96f-8baf-4e77-9a5a-70e04b7354b0" providerId="ADAL" clId="{635E1C7E-03DB-4DD2-9150-E59EF51F3897}" dt="2023-09-19T12:57:15.161" v="1824" actId="1038"/>
          <ac:picMkLst>
            <pc:docMk/>
            <pc:sldMk cId="4065234649" sldId="297"/>
            <ac:picMk id="5" creationId="{E8EDA072-CEF3-215C-A4A4-4CCA7E93EDBE}"/>
          </ac:picMkLst>
        </pc:picChg>
        <pc:picChg chg="add mod">
          <ac:chgData name="Apicha Panoram" userId="9e44f96f-8baf-4e77-9a5a-70e04b7354b0" providerId="ADAL" clId="{635E1C7E-03DB-4DD2-9150-E59EF51F3897}" dt="2023-09-19T12:57:15.161" v="1824" actId="1038"/>
          <ac:picMkLst>
            <pc:docMk/>
            <pc:sldMk cId="4065234649" sldId="297"/>
            <ac:picMk id="7" creationId="{9B3FFE56-4DE3-D648-75A8-63768423F91B}"/>
          </ac:picMkLst>
        </pc:picChg>
        <pc:picChg chg="del">
          <ac:chgData name="Apicha Panoram" userId="9e44f96f-8baf-4e77-9a5a-70e04b7354b0" providerId="ADAL" clId="{635E1C7E-03DB-4DD2-9150-E59EF51F3897}" dt="2023-09-19T09:48:56.188" v="729" actId="478"/>
          <ac:picMkLst>
            <pc:docMk/>
            <pc:sldMk cId="4065234649" sldId="297"/>
            <ac:picMk id="8" creationId="{77D8AA0D-D5A6-CE95-1278-D7FBAC96B87F}"/>
          </ac:picMkLst>
        </pc:picChg>
        <pc:picChg chg="del">
          <ac:chgData name="Apicha Panoram" userId="9e44f96f-8baf-4e77-9a5a-70e04b7354b0" providerId="ADAL" clId="{635E1C7E-03DB-4DD2-9150-E59EF51F3897}" dt="2023-09-19T09:48:50.698" v="726" actId="478"/>
          <ac:picMkLst>
            <pc:docMk/>
            <pc:sldMk cId="4065234649" sldId="297"/>
            <ac:picMk id="10" creationId="{0528758D-9501-3D4C-B9F7-8D71E808AC4D}"/>
          </ac:picMkLst>
        </pc:picChg>
        <pc:picChg chg="add mod">
          <ac:chgData name="Apicha Panoram" userId="9e44f96f-8baf-4e77-9a5a-70e04b7354b0" providerId="ADAL" clId="{635E1C7E-03DB-4DD2-9150-E59EF51F3897}" dt="2023-09-19T12:57:15.161" v="1824" actId="1038"/>
          <ac:picMkLst>
            <pc:docMk/>
            <pc:sldMk cId="4065234649" sldId="297"/>
            <ac:picMk id="11" creationId="{B2BEFB3F-C3F3-47E0-2C4C-E66321141FBB}"/>
          </ac:picMkLst>
        </pc:picChg>
        <pc:cxnChg chg="add mod">
          <ac:chgData name="Apicha Panoram" userId="9e44f96f-8baf-4e77-9a5a-70e04b7354b0" providerId="ADAL" clId="{635E1C7E-03DB-4DD2-9150-E59EF51F3897}" dt="2023-09-19T12:57:15.161" v="1824" actId="1038"/>
          <ac:cxnSpMkLst>
            <pc:docMk/>
            <pc:sldMk cId="4065234649" sldId="297"/>
            <ac:cxnSpMk id="12" creationId="{B711D60D-C2D2-EA10-C3B5-F117EE72FCBF}"/>
          </ac:cxnSpMkLst>
        </pc:cxnChg>
        <pc:cxnChg chg="add mod">
          <ac:chgData name="Apicha Panoram" userId="9e44f96f-8baf-4e77-9a5a-70e04b7354b0" providerId="ADAL" clId="{635E1C7E-03DB-4DD2-9150-E59EF51F3897}" dt="2023-09-19T12:57:15.161" v="1824" actId="1038"/>
          <ac:cxnSpMkLst>
            <pc:docMk/>
            <pc:sldMk cId="4065234649" sldId="297"/>
            <ac:cxnSpMk id="14" creationId="{5FFCD3C2-9ED1-4258-1C63-59467B5AA3CA}"/>
          </ac:cxnSpMkLst>
        </pc:cxnChg>
        <pc:cxnChg chg="add mod">
          <ac:chgData name="Apicha Panoram" userId="9e44f96f-8baf-4e77-9a5a-70e04b7354b0" providerId="ADAL" clId="{635E1C7E-03DB-4DD2-9150-E59EF51F3897}" dt="2023-09-19T12:57:15.161" v="1824" actId="1038"/>
          <ac:cxnSpMkLst>
            <pc:docMk/>
            <pc:sldMk cId="4065234649" sldId="297"/>
            <ac:cxnSpMk id="16" creationId="{B68C4BA2-7C97-F535-D418-A92C21E8CDB6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16.198" v="2003" actId="1076"/>
        <pc:sldMkLst>
          <pc:docMk/>
          <pc:sldMk cId="1691317276" sldId="298"/>
        </pc:sldMkLst>
        <pc:spChg chg="add del mod">
          <ac:chgData name="Apicha Panoram" userId="9e44f96f-8baf-4e77-9a5a-70e04b7354b0" providerId="ADAL" clId="{635E1C7E-03DB-4DD2-9150-E59EF51F3897}" dt="2023-09-19T12:41:31.069" v="1518" actId="478"/>
          <ac:spMkLst>
            <pc:docMk/>
            <pc:sldMk cId="1691317276" sldId="298"/>
            <ac:spMk id="14" creationId="{D1AE1199-5446-2D81-C306-25E453086683}"/>
          </ac:spMkLst>
        </pc:spChg>
        <pc:spChg chg="add mod">
          <ac:chgData name="Apicha Panoram" userId="9e44f96f-8baf-4e77-9a5a-70e04b7354b0" providerId="ADAL" clId="{635E1C7E-03DB-4DD2-9150-E59EF51F3897}" dt="2023-09-19T13:00:16.198" v="2003" actId="1076"/>
          <ac:spMkLst>
            <pc:docMk/>
            <pc:sldMk cId="1691317276" sldId="298"/>
            <ac:spMk id="15" creationId="{3B97E295-ABD8-6C1B-5934-35BF039962EF}"/>
          </ac:spMkLst>
        </pc:spChg>
        <pc:spChg chg="mod">
          <ac:chgData name="Apicha Panoram" userId="9e44f96f-8baf-4e77-9a5a-70e04b7354b0" providerId="ADAL" clId="{635E1C7E-03DB-4DD2-9150-E59EF51F3897}" dt="2023-09-19T09:54:19.413" v="801" actId="20577"/>
          <ac:spMkLst>
            <pc:docMk/>
            <pc:sldMk cId="1691317276" sldId="298"/>
            <ac:spMk id="463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0:31:15.019" v="1099" actId="1076"/>
          <ac:picMkLst>
            <pc:docMk/>
            <pc:sldMk cId="1691317276" sldId="298"/>
            <ac:picMk id="4" creationId="{68846C61-79B6-4E6A-300C-4F9F91E24CF9}"/>
          </ac:picMkLst>
        </pc:picChg>
        <pc:picChg chg="del">
          <ac:chgData name="Apicha Panoram" userId="9e44f96f-8baf-4e77-9a5a-70e04b7354b0" providerId="ADAL" clId="{635E1C7E-03DB-4DD2-9150-E59EF51F3897}" dt="2023-09-19T09:52:45.591" v="750" actId="478"/>
          <ac:picMkLst>
            <pc:docMk/>
            <pc:sldMk cId="1691317276" sldId="298"/>
            <ac:picMk id="5" creationId="{E8EDA072-CEF3-215C-A4A4-4CCA7E93EDBE}"/>
          </ac:picMkLst>
        </pc:picChg>
        <pc:picChg chg="del">
          <ac:chgData name="Apicha Panoram" userId="9e44f96f-8baf-4e77-9a5a-70e04b7354b0" providerId="ADAL" clId="{635E1C7E-03DB-4DD2-9150-E59EF51F3897}" dt="2023-09-19T09:52:46.334" v="751" actId="478"/>
          <ac:picMkLst>
            <pc:docMk/>
            <pc:sldMk cId="1691317276" sldId="298"/>
            <ac:picMk id="7" creationId="{9B3FFE56-4DE3-D648-75A8-63768423F91B}"/>
          </ac:picMkLst>
        </pc:picChg>
        <pc:picChg chg="add del">
          <ac:chgData name="Apicha Panoram" userId="9e44f96f-8baf-4e77-9a5a-70e04b7354b0" providerId="ADAL" clId="{635E1C7E-03DB-4DD2-9150-E59EF51F3897}" dt="2023-09-19T09:55:14.357" v="803" actId="22"/>
          <ac:picMkLst>
            <pc:docMk/>
            <pc:sldMk cId="1691317276" sldId="298"/>
            <ac:picMk id="8" creationId="{66BF6142-EE06-9164-E81F-B11E19613CC0}"/>
          </ac:picMkLst>
        </pc:picChg>
        <pc:picChg chg="del">
          <ac:chgData name="Apicha Panoram" userId="9e44f96f-8baf-4e77-9a5a-70e04b7354b0" providerId="ADAL" clId="{635E1C7E-03DB-4DD2-9150-E59EF51F3897}" dt="2023-09-19T09:52:46.934" v="752" actId="478"/>
          <ac:picMkLst>
            <pc:docMk/>
            <pc:sldMk cId="1691317276" sldId="298"/>
            <ac:picMk id="11" creationId="{B2BEFB3F-C3F3-47E0-2C4C-E66321141FBB}"/>
          </ac:picMkLst>
        </pc:picChg>
        <pc:cxnChg chg="add mod">
          <ac:chgData name="Apicha Panoram" userId="9e44f96f-8baf-4e77-9a5a-70e04b7354b0" providerId="ADAL" clId="{635E1C7E-03DB-4DD2-9150-E59EF51F3897}" dt="2023-09-19T10:31:18.958" v="1100" actId="14100"/>
          <ac:cxnSpMkLst>
            <pc:docMk/>
            <pc:sldMk cId="1691317276" sldId="298"/>
            <ac:cxnSpMk id="9" creationId="{8BF92684-ADE0-CE34-6D6A-4E824AE3218C}"/>
          </ac:cxnSpMkLst>
        </pc:cxnChg>
        <pc:cxnChg chg="add mod">
          <ac:chgData name="Apicha Panoram" userId="9e44f96f-8baf-4e77-9a5a-70e04b7354b0" providerId="ADAL" clId="{635E1C7E-03DB-4DD2-9150-E59EF51F3897}" dt="2023-09-19T10:31:25.606" v="1102" actId="1076"/>
          <ac:cxnSpMkLst>
            <pc:docMk/>
            <pc:sldMk cId="1691317276" sldId="298"/>
            <ac:cxnSpMk id="13" creationId="{703C633B-CFB9-E621-5BDA-943A63D1E1FB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25.002" v="2005" actId="1076"/>
        <pc:sldMkLst>
          <pc:docMk/>
          <pc:sldMk cId="1801286619" sldId="299"/>
        </pc:sldMkLst>
        <pc:spChg chg="add mod">
          <ac:chgData name="Apicha Panoram" userId="9e44f96f-8baf-4e77-9a5a-70e04b7354b0" providerId="ADAL" clId="{635E1C7E-03DB-4DD2-9150-E59EF51F3897}" dt="2023-09-19T12:45:51.757" v="1588" actId="20577"/>
          <ac:spMkLst>
            <pc:docMk/>
            <pc:sldMk cId="1801286619" sldId="299"/>
            <ac:spMk id="12" creationId="{0A34C734-1B12-F350-EB13-9C828EBBE64D}"/>
          </ac:spMkLst>
        </pc:spChg>
        <pc:spChg chg="add mod">
          <ac:chgData name="Apicha Panoram" userId="9e44f96f-8baf-4e77-9a5a-70e04b7354b0" providerId="ADAL" clId="{635E1C7E-03DB-4DD2-9150-E59EF51F3897}" dt="2023-09-19T13:00:25.002" v="2005" actId="1076"/>
          <ac:spMkLst>
            <pc:docMk/>
            <pc:sldMk cId="1801286619" sldId="299"/>
            <ac:spMk id="13" creationId="{0511D38F-62B9-2C1A-7556-B2C6C9443BC8}"/>
          </ac:spMkLst>
        </pc:spChg>
        <pc:spChg chg="mod">
          <ac:chgData name="Apicha Panoram" userId="9e44f96f-8baf-4e77-9a5a-70e04b7354b0" providerId="ADAL" clId="{635E1C7E-03DB-4DD2-9150-E59EF51F3897}" dt="2023-09-19T09:57:58.100" v="843" actId="20577"/>
          <ac:spMkLst>
            <pc:docMk/>
            <pc:sldMk cId="1801286619" sldId="299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09:55:42.255" v="805" actId="478"/>
          <ac:picMkLst>
            <pc:docMk/>
            <pc:sldMk cId="1801286619" sldId="299"/>
            <ac:picMk id="3" creationId="{64AB6778-AE70-42DB-9AF3-CC1BEE972194}"/>
          </ac:picMkLst>
        </pc:picChg>
        <pc:picChg chg="del">
          <ac:chgData name="Apicha Panoram" userId="9e44f96f-8baf-4e77-9a5a-70e04b7354b0" providerId="ADAL" clId="{635E1C7E-03DB-4DD2-9150-E59EF51F3897}" dt="2023-09-19T09:55:48.705" v="808" actId="478"/>
          <ac:picMkLst>
            <pc:docMk/>
            <pc:sldMk cId="1801286619" sldId="299"/>
            <ac:picMk id="4" creationId="{68846C61-79B6-4E6A-300C-4F9F91E24CF9}"/>
          </ac:picMkLst>
        </pc:picChg>
        <pc:picChg chg="add mod">
          <ac:chgData name="Apicha Panoram" userId="9e44f96f-8baf-4e77-9a5a-70e04b7354b0" providerId="ADAL" clId="{635E1C7E-03DB-4DD2-9150-E59EF51F3897}" dt="2023-09-19T12:44:56.230" v="1561" actId="1036"/>
          <ac:picMkLst>
            <pc:docMk/>
            <pc:sldMk cId="1801286619" sldId="299"/>
            <ac:picMk id="5" creationId="{00EE2923-FBA8-7CDA-F17D-3347E5E36F0B}"/>
          </ac:picMkLst>
        </pc:picChg>
        <pc:picChg chg="add mod">
          <ac:chgData name="Apicha Panoram" userId="9e44f96f-8baf-4e77-9a5a-70e04b7354b0" providerId="ADAL" clId="{635E1C7E-03DB-4DD2-9150-E59EF51F3897}" dt="2023-09-19T12:44:56.230" v="1561" actId="1036"/>
          <ac:picMkLst>
            <pc:docMk/>
            <pc:sldMk cId="1801286619" sldId="299"/>
            <ac:picMk id="7" creationId="{C0A5D12D-4C43-8115-83B7-6E37473B5001}"/>
          </ac:picMkLst>
        </pc:picChg>
        <pc:cxnChg chg="add mod">
          <ac:chgData name="Apicha Panoram" userId="9e44f96f-8baf-4e77-9a5a-70e04b7354b0" providerId="ADAL" clId="{635E1C7E-03DB-4DD2-9150-E59EF51F3897}" dt="2023-09-19T12:44:56.230" v="1561" actId="1036"/>
          <ac:cxnSpMkLst>
            <pc:docMk/>
            <pc:sldMk cId="1801286619" sldId="299"/>
            <ac:cxnSpMk id="8" creationId="{14932D90-032F-99CA-2CB0-B4D96A17A557}"/>
          </ac:cxnSpMkLst>
        </pc:cxnChg>
        <pc:cxnChg chg="add mod">
          <ac:chgData name="Apicha Panoram" userId="9e44f96f-8baf-4e77-9a5a-70e04b7354b0" providerId="ADAL" clId="{635E1C7E-03DB-4DD2-9150-E59EF51F3897}" dt="2023-09-19T12:44:56.230" v="1561" actId="1036"/>
          <ac:cxnSpMkLst>
            <pc:docMk/>
            <pc:sldMk cId="1801286619" sldId="299"/>
            <ac:cxnSpMk id="10" creationId="{824BC930-F1DE-B1A7-2397-099C4F1DB560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31.895" v="2007" actId="1076"/>
        <pc:sldMkLst>
          <pc:docMk/>
          <pc:sldMk cId="2650459556" sldId="300"/>
        </pc:sldMkLst>
        <pc:spChg chg="add mod">
          <ac:chgData name="Apicha Panoram" userId="9e44f96f-8baf-4e77-9a5a-70e04b7354b0" providerId="ADAL" clId="{635E1C7E-03DB-4DD2-9150-E59EF51F3897}" dt="2023-09-19T13:00:31.895" v="2007" actId="1076"/>
          <ac:spMkLst>
            <pc:docMk/>
            <pc:sldMk cId="2650459556" sldId="300"/>
            <ac:spMk id="18" creationId="{9C4C442F-70AF-1DBF-9C2C-B665C72D4C47}"/>
          </ac:spMkLst>
        </pc:spChg>
        <pc:picChg chg="add mod">
          <ac:chgData name="Apicha Panoram" userId="9e44f96f-8baf-4e77-9a5a-70e04b7354b0" providerId="ADAL" clId="{635E1C7E-03DB-4DD2-9150-E59EF51F3897}" dt="2023-09-19T10:33:00.747" v="1136" actId="1038"/>
          <ac:picMkLst>
            <pc:docMk/>
            <pc:sldMk cId="2650459556" sldId="300"/>
            <ac:picMk id="3" creationId="{A0C768E4-5A2A-BBED-3304-633AF1419EA3}"/>
          </ac:picMkLst>
        </pc:picChg>
        <pc:picChg chg="add del">
          <ac:chgData name="Apicha Panoram" userId="9e44f96f-8baf-4e77-9a5a-70e04b7354b0" providerId="ADAL" clId="{635E1C7E-03DB-4DD2-9150-E59EF51F3897}" dt="2023-09-19T09:59:31.892" v="852" actId="22"/>
          <ac:picMkLst>
            <pc:docMk/>
            <pc:sldMk cId="2650459556" sldId="300"/>
            <ac:picMk id="6" creationId="{53CB4F3D-57FC-1A98-E6BA-DC82D82730F8}"/>
          </ac:picMkLst>
        </pc:picChg>
        <pc:picChg chg="del">
          <ac:chgData name="Apicha Panoram" userId="9e44f96f-8baf-4e77-9a5a-70e04b7354b0" providerId="ADAL" clId="{635E1C7E-03DB-4DD2-9150-E59EF51F3897}" dt="2023-09-19T09:58:37.413" v="845" actId="478"/>
          <ac:picMkLst>
            <pc:docMk/>
            <pc:sldMk cId="2650459556" sldId="300"/>
            <ac:picMk id="7" creationId="{C0A5D12D-4C43-8115-83B7-6E37473B5001}"/>
          </ac:picMkLst>
        </pc:picChg>
        <pc:cxnChg chg="add mod">
          <ac:chgData name="Apicha Panoram" userId="9e44f96f-8baf-4e77-9a5a-70e04b7354b0" providerId="ADAL" clId="{635E1C7E-03DB-4DD2-9150-E59EF51F3897}" dt="2023-09-19T10:33:30.907" v="1138" actId="14100"/>
          <ac:cxnSpMkLst>
            <pc:docMk/>
            <pc:sldMk cId="2650459556" sldId="300"/>
            <ac:cxnSpMk id="8" creationId="{1F582091-2736-7BA1-4DB3-703941879661}"/>
          </ac:cxnSpMkLst>
        </pc:cxnChg>
        <pc:cxnChg chg="add mod">
          <ac:chgData name="Apicha Panoram" userId="9e44f96f-8baf-4e77-9a5a-70e04b7354b0" providerId="ADAL" clId="{635E1C7E-03DB-4DD2-9150-E59EF51F3897}" dt="2023-09-19T10:33:37.489" v="1141" actId="14100"/>
          <ac:cxnSpMkLst>
            <pc:docMk/>
            <pc:sldMk cId="2650459556" sldId="300"/>
            <ac:cxnSpMk id="12" creationId="{A047BCE3-08C7-7D3A-1CEE-C48FBF77D93B}"/>
          </ac:cxnSpMkLst>
        </pc:cxnChg>
        <pc:cxnChg chg="add mod">
          <ac:chgData name="Apicha Panoram" userId="9e44f96f-8baf-4e77-9a5a-70e04b7354b0" providerId="ADAL" clId="{635E1C7E-03DB-4DD2-9150-E59EF51F3897}" dt="2023-09-19T10:33:45.222" v="1144" actId="14100"/>
          <ac:cxnSpMkLst>
            <pc:docMk/>
            <pc:sldMk cId="2650459556" sldId="300"/>
            <ac:cxnSpMk id="14" creationId="{A58F4F25-1D28-5517-7A2F-54B57EE2C2D5}"/>
          </ac:cxnSpMkLst>
        </pc:cxnChg>
        <pc:cxnChg chg="add mod">
          <ac:chgData name="Apicha Panoram" userId="9e44f96f-8baf-4e77-9a5a-70e04b7354b0" providerId="ADAL" clId="{635E1C7E-03DB-4DD2-9150-E59EF51F3897}" dt="2023-09-19T10:33:51.089" v="1147" actId="14100"/>
          <ac:cxnSpMkLst>
            <pc:docMk/>
            <pc:sldMk cId="2650459556" sldId="300"/>
            <ac:cxnSpMk id="16" creationId="{FE9ACA31-245D-A1BD-A751-4F882152636B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38.800" v="2009" actId="1076"/>
        <pc:sldMkLst>
          <pc:docMk/>
          <pc:sldMk cId="4238333209" sldId="301"/>
        </pc:sldMkLst>
        <pc:spChg chg="add mod">
          <ac:chgData name="Apicha Panoram" userId="9e44f96f-8baf-4e77-9a5a-70e04b7354b0" providerId="ADAL" clId="{635E1C7E-03DB-4DD2-9150-E59EF51F3897}" dt="2023-09-19T12:46:59.531" v="1645" actId="1076"/>
          <ac:spMkLst>
            <pc:docMk/>
            <pc:sldMk cId="4238333209" sldId="301"/>
            <ac:spMk id="14" creationId="{EE60DD84-E16F-F245-67E6-6D4625F5BC64}"/>
          </ac:spMkLst>
        </pc:spChg>
        <pc:spChg chg="add mod">
          <ac:chgData name="Apicha Panoram" userId="9e44f96f-8baf-4e77-9a5a-70e04b7354b0" providerId="ADAL" clId="{635E1C7E-03DB-4DD2-9150-E59EF51F3897}" dt="2023-09-19T13:00:38.800" v="2009" actId="1076"/>
          <ac:spMkLst>
            <pc:docMk/>
            <pc:sldMk cId="4238333209" sldId="301"/>
            <ac:spMk id="15" creationId="{6102CC10-AF41-C149-999E-CACF60F7772E}"/>
          </ac:spMkLst>
        </pc:spChg>
        <pc:spChg chg="mod">
          <ac:chgData name="Apicha Panoram" userId="9e44f96f-8baf-4e77-9a5a-70e04b7354b0" providerId="ADAL" clId="{635E1C7E-03DB-4DD2-9150-E59EF51F3897}" dt="2023-09-19T10:00:29.379" v="868" actId="20577"/>
          <ac:spMkLst>
            <pc:docMk/>
            <pc:sldMk cId="4238333209" sldId="301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10:00:32.419" v="869" actId="478"/>
          <ac:picMkLst>
            <pc:docMk/>
            <pc:sldMk cId="4238333209" sldId="301"/>
            <ac:picMk id="3" creationId="{A0C768E4-5A2A-BBED-3304-633AF1419EA3}"/>
          </ac:picMkLst>
        </pc:picChg>
        <pc:picChg chg="add mod">
          <ac:chgData name="Apicha Panoram" userId="9e44f96f-8baf-4e77-9a5a-70e04b7354b0" providerId="ADAL" clId="{635E1C7E-03DB-4DD2-9150-E59EF51F3897}" dt="2023-09-19T12:46:25.928" v="1626" actId="1036"/>
          <ac:picMkLst>
            <pc:docMk/>
            <pc:sldMk cId="4238333209" sldId="301"/>
            <ac:picMk id="4" creationId="{C98188D1-646A-744A-E5C8-CB0EB441FCDE}"/>
          </ac:picMkLst>
        </pc:picChg>
        <pc:picChg chg="del">
          <ac:chgData name="Apicha Panoram" userId="9e44f96f-8baf-4e77-9a5a-70e04b7354b0" providerId="ADAL" clId="{635E1C7E-03DB-4DD2-9150-E59EF51F3897}" dt="2023-09-19T10:00:12.620" v="854" actId="478"/>
          <ac:picMkLst>
            <pc:docMk/>
            <pc:sldMk cId="4238333209" sldId="301"/>
            <ac:picMk id="5" creationId="{00EE2923-FBA8-7CDA-F17D-3347E5E36F0B}"/>
          </ac:picMkLst>
        </pc:picChg>
        <pc:picChg chg="add mod">
          <ac:chgData name="Apicha Panoram" userId="9e44f96f-8baf-4e77-9a5a-70e04b7354b0" providerId="ADAL" clId="{635E1C7E-03DB-4DD2-9150-E59EF51F3897}" dt="2023-09-19T12:46:25.928" v="1626" actId="1036"/>
          <ac:picMkLst>
            <pc:docMk/>
            <pc:sldMk cId="4238333209" sldId="301"/>
            <ac:picMk id="7" creationId="{81DA29CC-3C7C-5602-BA72-94BCA90EF2A5}"/>
          </ac:picMkLst>
        </pc:picChg>
        <pc:cxnChg chg="add mod">
          <ac:chgData name="Apicha Panoram" userId="9e44f96f-8baf-4e77-9a5a-70e04b7354b0" providerId="ADAL" clId="{635E1C7E-03DB-4DD2-9150-E59EF51F3897}" dt="2023-09-19T12:46:25.928" v="1626" actId="1036"/>
          <ac:cxnSpMkLst>
            <pc:docMk/>
            <pc:sldMk cId="4238333209" sldId="301"/>
            <ac:cxnSpMk id="8" creationId="{996D2068-D75E-0EBD-591B-FF980762C6E8}"/>
          </ac:cxnSpMkLst>
        </pc:cxnChg>
        <pc:cxnChg chg="add mod">
          <ac:chgData name="Apicha Panoram" userId="9e44f96f-8baf-4e77-9a5a-70e04b7354b0" providerId="ADAL" clId="{635E1C7E-03DB-4DD2-9150-E59EF51F3897}" dt="2023-09-19T12:46:25.928" v="1626" actId="1036"/>
          <ac:cxnSpMkLst>
            <pc:docMk/>
            <pc:sldMk cId="4238333209" sldId="301"/>
            <ac:cxnSpMk id="10" creationId="{DCD673BB-180B-1187-6827-58395BB02591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45.353" v="2011" actId="1076"/>
        <pc:sldMkLst>
          <pc:docMk/>
          <pc:sldMk cId="4216111858" sldId="302"/>
        </pc:sldMkLst>
        <pc:spChg chg="add mod">
          <ac:chgData name="Apicha Panoram" userId="9e44f96f-8baf-4e77-9a5a-70e04b7354b0" providerId="ADAL" clId="{635E1C7E-03DB-4DD2-9150-E59EF51F3897}" dt="2023-09-19T13:00:45.353" v="2011" actId="1076"/>
          <ac:spMkLst>
            <pc:docMk/>
            <pc:sldMk cId="4216111858" sldId="302"/>
            <ac:spMk id="14" creationId="{F4AD4F65-6EAE-E498-4320-358E3663A5F8}"/>
          </ac:spMkLst>
        </pc:spChg>
        <pc:picChg chg="add mod">
          <ac:chgData name="Apicha Panoram" userId="9e44f96f-8baf-4e77-9a5a-70e04b7354b0" providerId="ADAL" clId="{635E1C7E-03DB-4DD2-9150-E59EF51F3897}" dt="2023-09-19T10:34:48.021" v="1183" actId="1038"/>
          <ac:picMkLst>
            <pc:docMk/>
            <pc:sldMk cId="4216111858" sldId="302"/>
            <ac:picMk id="3" creationId="{8ACC2DC0-5D0A-AA95-F7B6-10A71C2B1E22}"/>
          </ac:picMkLst>
        </pc:picChg>
        <pc:picChg chg="del">
          <ac:chgData name="Apicha Panoram" userId="9e44f96f-8baf-4e77-9a5a-70e04b7354b0" providerId="ADAL" clId="{635E1C7E-03DB-4DD2-9150-E59EF51F3897}" dt="2023-09-19T10:01:24.756" v="876" actId="478"/>
          <ac:picMkLst>
            <pc:docMk/>
            <pc:sldMk cId="4216111858" sldId="302"/>
            <ac:picMk id="7" creationId="{81DA29CC-3C7C-5602-BA72-94BCA90EF2A5}"/>
          </ac:picMkLst>
        </pc:picChg>
        <pc:cxnChg chg="add mod">
          <ac:chgData name="Apicha Panoram" userId="9e44f96f-8baf-4e77-9a5a-70e04b7354b0" providerId="ADAL" clId="{635E1C7E-03DB-4DD2-9150-E59EF51F3897}" dt="2023-09-19T10:34:54.823" v="1185" actId="14100"/>
          <ac:cxnSpMkLst>
            <pc:docMk/>
            <pc:sldMk cId="4216111858" sldId="302"/>
            <ac:cxnSpMk id="5" creationId="{412C22C5-181F-0855-D3B4-FE453E58FEE2}"/>
          </ac:cxnSpMkLst>
        </pc:cxnChg>
        <pc:cxnChg chg="add mod">
          <ac:chgData name="Apicha Panoram" userId="9e44f96f-8baf-4e77-9a5a-70e04b7354b0" providerId="ADAL" clId="{635E1C7E-03DB-4DD2-9150-E59EF51F3897}" dt="2023-09-19T10:35:02.580" v="1188" actId="14100"/>
          <ac:cxnSpMkLst>
            <pc:docMk/>
            <pc:sldMk cId="4216111858" sldId="302"/>
            <ac:cxnSpMk id="8" creationId="{C5CF2523-6EA4-5C01-02D9-8887862A4786}"/>
          </ac:cxnSpMkLst>
        </pc:cxnChg>
        <pc:cxnChg chg="add mod">
          <ac:chgData name="Apicha Panoram" userId="9e44f96f-8baf-4e77-9a5a-70e04b7354b0" providerId="ADAL" clId="{635E1C7E-03DB-4DD2-9150-E59EF51F3897}" dt="2023-09-19T10:35:10.283" v="1191" actId="14100"/>
          <ac:cxnSpMkLst>
            <pc:docMk/>
            <pc:sldMk cId="4216111858" sldId="302"/>
            <ac:cxnSpMk id="10" creationId="{AD918F9D-680F-2D0A-5995-53611D758091}"/>
          </ac:cxnSpMkLst>
        </pc:cxnChg>
        <pc:cxnChg chg="add mod">
          <ac:chgData name="Apicha Panoram" userId="9e44f96f-8baf-4e77-9a5a-70e04b7354b0" providerId="ADAL" clId="{635E1C7E-03DB-4DD2-9150-E59EF51F3897}" dt="2023-09-19T10:35:19.654" v="1194" actId="14100"/>
          <ac:cxnSpMkLst>
            <pc:docMk/>
            <pc:sldMk cId="4216111858" sldId="302"/>
            <ac:cxnSpMk id="12" creationId="{EE6F52FC-0269-45B7-5D1E-757C5DB8EF4F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0:53.778" v="2013" actId="1076"/>
        <pc:sldMkLst>
          <pc:docMk/>
          <pc:sldMk cId="4115243705" sldId="303"/>
        </pc:sldMkLst>
        <pc:spChg chg="add mod">
          <ac:chgData name="Apicha Panoram" userId="9e44f96f-8baf-4e77-9a5a-70e04b7354b0" providerId="ADAL" clId="{635E1C7E-03DB-4DD2-9150-E59EF51F3897}" dt="2023-09-19T12:50:53.901" v="1727" actId="20577"/>
          <ac:spMkLst>
            <pc:docMk/>
            <pc:sldMk cId="4115243705" sldId="303"/>
            <ac:spMk id="23" creationId="{8FF1837C-8B76-0769-55E2-77904607C94E}"/>
          </ac:spMkLst>
        </pc:spChg>
        <pc:spChg chg="add mod">
          <ac:chgData name="Apicha Panoram" userId="9e44f96f-8baf-4e77-9a5a-70e04b7354b0" providerId="ADAL" clId="{635E1C7E-03DB-4DD2-9150-E59EF51F3897}" dt="2023-09-19T13:00:53.778" v="2013" actId="1076"/>
          <ac:spMkLst>
            <pc:docMk/>
            <pc:sldMk cId="4115243705" sldId="303"/>
            <ac:spMk id="24" creationId="{FC2B4BF2-0E19-894E-C975-D2ADD15DB603}"/>
          </ac:spMkLst>
        </pc:spChg>
        <pc:spChg chg="mod">
          <ac:chgData name="Apicha Panoram" userId="9e44f96f-8baf-4e77-9a5a-70e04b7354b0" providerId="ADAL" clId="{635E1C7E-03DB-4DD2-9150-E59EF51F3897}" dt="2023-09-19T10:10:08.044" v="917" actId="20577"/>
          <ac:spMkLst>
            <pc:docMk/>
            <pc:sldMk cId="4115243705" sldId="303"/>
            <ac:spMk id="463" creationId="{00000000-0000-0000-0000-000000000000}"/>
          </ac:spMkLst>
        </pc:spChg>
        <pc:picChg chg="del">
          <ac:chgData name="Apicha Panoram" userId="9e44f96f-8baf-4e77-9a5a-70e04b7354b0" providerId="ADAL" clId="{635E1C7E-03DB-4DD2-9150-E59EF51F3897}" dt="2023-09-19T10:02:58.211" v="884" actId="478"/>
          <ac:picMkLst>
            <pc:docMk/>
            <pc:sldMk cId="4115243705" sldId="303"/>
            <ac:picMk id="3" creationId="{8ACC2DC0-5D0A-AA95-F7B6-10A71C2B1E22}"/>
          </ac:picMkLst>
        </pc:picChg>
        <pc:picChg chg="del">
          <ac:chgData name="Apicha Panoram" userId="9e44f96f-8baf-4e77-9a5a-70e04b7354b0" providerId="ADAL" clId="{635E1C7E-03DB-4DD2-9150-E59EF51F3897}" dt="2023-09-19T10:02:29.459" v="881" actId="478"/>
          <ac:picMkLst>
            <pc:docMk/>
            <pc:sldMk cId="4115243705" sldId="303"/>
            <ac:picMk id="4" creationId="{C98188D1-646A-744A-E5C8-CB0EB441FCDE}"/>
          </ac:picMkLst>
        </pc:picChg>
        <pc:picChg chg="add mod">
          <ac:chgData name="Apicha Panoram" userId="9e44f96f-8baf-4e77-9a5a-70e04b7354b0" providerId="ADAL" clId="{635E1C7E-03DB-4DD2-9150-E59EF51F3897}" dt="2023-09-19T10:02:57.103" v="883" actId="1076"/>
          <ac:picMkLst>
            <pc:docMk/>
            <pc:sldMk cId="4115243705" sldId="303"/>
            <ac:picMk id="5" creationId="{62992883-38D2-63EB-2687-BB0F644B13F7}"/>
          </ac:picMkLst>
        </pc:picChg>
        <pc:picChg chg="add mod">
          <ac:chgData name="Apicha Panoram" userId="9e44f96f-8baf-4e77-9a5a-70e04b7354b0" providerId="ADAL" clId="{635E1C7E-03DB-4DD2-9150-E59EF51F3897}" dt="2023-09-19T10:04:30.979" v="893" actId="1076"/>
          <ac:picMkLst>
            <pc:docMk/>
            <pc:sldMk cId="4115243705" sldId="303"/>
            <ac:picMk id="7" creationId="{CF3AF7AA-1B75-F47D-C34E-70202A5AA5C0}"/>
          </ac:picMkLst>
        </pc:picChg>
        <pc:picChg chg="add del mod">
          <ac:chgData name="Apicha Panoram" userId="9e44f96f-8baf-4e77-9a5a-70e04b7354b0" providerId="ADAL" clId="{635E1C7E-03DB-4DD2-9150-E59EF51F3897}" dt="2023-09-19T10:04:58.079" v="896" actId="478"/>
          <ac:picMkLst>
            <pc:docMk/>
            <pc:sldMk cId="4115243705" sldId="303"/>
            <ac:picMk id="9" creationId="{726590BC-6C27-5E55-F651-AC83A8F25639}"/>
          </ac:picMkLst>
        </pc:picChg>
        <pc:picChg chg="add mod">
          <ac:chgData name="Apicha Panoram" userId="9e44f96f-8baf-4e77-9a5a-70e04b7354b0" providerId="ADAL" clId="{635E1C7E-03DB-4DD2-9150-E59EF51F3897}" dt="2023-09-19T10:05:15.641" v="904" actId="1076"/>
          <ac:picMkLst>
            <pc:docMk/>
            <pc:sldMk cId="4115243705" sldId="303"/>
            <ac:picMk id="11" creationId="{9689C244-3BFD-7A75-26C6-76285A522EE8}"/>
          </ac:picMkLst>
        </pc:picChg>
        <pc:cxnChg chg="add mod">
          <ac:chgData name="Apicha Panoram" userId="9e44f96f-8baf-4e77-9a5a-70e04b7354b0" providerId="ADAL" clId="{635E1C7E-03DB-4DD2-9150-E59EF51F3897}" dt="2023-09-19T10:35:46.689" v="1201" actId="14100"/>
          <ac:cxnSpMkLst>
            <pc:docMk/>
            <pc:sldMk cId="4115243705" sldId="303"/>
            <ac:cxnSpMk id="12" creationId="{536C5D22-0E01-8E26-D00C-16AA4518D975}"/>
          </ac:cxnSpMkLst>
        </pc:cxnChg>
        <pc:cxnChg chg="add mod">
          <ac:chgData name="Apicha Panoram" userId="9e44f96f-8baf-4e77-9a5a-70e04b7354b0" providerId="ADAL" clId="{635E1C7E-03DB-4DD2-9150-E59EF51F3897}" dt="2023-09-19T10:35:43.334" v="1200" actId="14100"/>
          <ac:cxnSpMkLst>
            <pc:docMk/>
            <pc:sldMk cId="4115243705" sldId="303"/>
            <ac:cxnSpMk id="14" creationId="{DE16C37A-88BC-9D27-276B-1D40D2A956E4}"/>
          </ac:cxnSpMkLst>
        </pc:cxnChg>
        <pc:cxnChg chg="add mod">
          <ac:chgData name="Apicha Panoram" userId="9e44f96f-8baf-4e77-9a5a-70e04b7354b0" providerId="ADAL" clId="{635E1C7E-03DB-4DD2-9150-E59EF51F3897}" dt="2023-09-19T10:36:09.602" v="1204" actId="14100"/>
          <ac:cxnSpMkLst>
            <pc:docMk/>
            <pc:sldMk cId="4115243705" sldId="303"/>
            <ac:cxnSpMk id="17" creationId="{51055B25-A191-4C63-B385-3DACB301B5B9}"/>
          </ac:cxnSpMkLst>
        </pc:cxnChg>
        <pc:cxnChg chg="add mod">
          <ac:chgData name="Apicha Panoram" userId="9e44f96f-8baf-4e77-9a5a-70e04b7354b0" providerId="ADAL" clId="{635E1C7E-03DB-4DD2-9150-E59EF51F3897}" dt="2023-09-19T10:36:17.948" v="1207" actId="14100"/>
          <ac:cxnSpMkLst>
            <pc:docMk/>
            <pc:sldMk cId="4115243705" sldId="303"/>
            <ac:cxnSpMk id="19" creationId="{BEE414AB-1CE1-6E04-8293-7B7861E5B22B}"/>
          </ac:cxnSpMkLst>
        </pc:cxnChg>
        <pc:cxnChg chg="add mod">
          <ac:chgData name="Apicha Panoram" userId="9e44f96f-8baf-4e77-9a5a-70e04b7354b0" providerId="ADAL" clId="{635E1C7E-03DB-4DD2-9150-E59EF51F3897}" dt="2023-09-19T10:36:28.109" v="1210" actId="14100"/>
          <ac:cxnSpMkLst>
            <pc:docMk/>
            <pc:sldMk cId="4115243705" sldId="303"/>
            <ac:cxnSpMk id="21" creationId="{CB2A80CF-B2F7-62E6-1379-13C858BD6274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1:01.891" v="2015" actId="1076"/>
        <pc:sldMkLst>
          <pc:docMk/>
          <pc:sldMk cId="2980294340" sldId="304"/>
        </pc:sldMkLst>
        <pc:spChg chg="add mod">
          <ac:chgData name="Apicha Panoram" userId="9e44f96f-8baf-4e77-9a5a-70e04b7354b0" providerId="ADAL" clId="{635E1C7E-03DB-4DD2-9150-E59EF51F3897}" dt="2023-09-19T13:01:01.891" v="2015" actId="1076"/>
          <ac:spMkLst>
            <pc:docMk/>
            <pc:sldMk cId="2980294340" sldId="304"/>
            <ac:spMk id="12" creationId="{64397EC3-DAAB-1DCD-33AC-4B8FD2F729D4}"/>
          </ac:spMkLst>
        </pc:spChg>
        <pc:picChg chg="add mod">
          <ac:chgData name="Apicha Panoram" userId="9e44f96f-8baf-4e77-9a5a-70e04b7354b0" providerId="ADAL" clId="{635E1C7E-03DB-4DD2-9150-E59EF51F3897}" dt="2023-09-19T10:36:55.206" v="1212" actId="14100"/>
          <ac:picMkLst>
            <pc:docMk/>
            <pc:sldMk cId="2980294340" sldId="304"/>
            <ac:picMk id="3" creationId="{4A9A29AA-AB0F-513C-B797-8F8ABD291DB5}"/>
          </ac:picMkLst>
        </pc:picChg>
        <pc:picChg chg="del">
          <ac:chgData name="Apicha Panoram" userId="9e44f96f-8baf-4e77-9a5a-70e04b7354b0" providerId="ADAL" clId="{635E1C7E-03DB-4DD2-9150-E59EF51F3897}" dt="2023-09-19T10:10:53.960" v="919" actId="478"/>
          <ac:picMkLst>
            <pc:docMk/>
            <pc:sldMk cId="2980294340" sldId="304"/>
            <ac:picMk id="7" creationId="{CF3AF7AA-1B75-F47D-C34E-70202A5AA5C0}"/>
          </ac:picMkLst>
        </pc:picChg>
        <pc:picChg chg="del">
          <ac:chgData name="Apicha Panoram" userId="9e44f96f-8baf-4e77-9a5a-70e04b7354b0" providerId="ADAL" clId="{635E1C7E-03DB-4DD2-9150-E59EF51F3897}" dt="2023-09-19T10:10:54.796" v="920" actId="478"/>
          <ac:picMkLst>
            <pc:docMk/>
            <pc:sldMk cId="2980294340" sldId="304"/>
            <ac:picMk id="11" creationId="{9689C244-3BFD-7A75-26C6-76285A522EE8}"/>
          </ac:picMkLst>
        </pc:picChg>
        <pc:cxnChg chg="add mod">
          <ac:chgData name="Apicha Panoram" userId="9e44f96f-8baf-4e77-9a5a-70e04b7354b0" providerId="ADAL" clId="{635E1C7E-03DB-4DD2-9150-E59EF51F3897}" dt="2023-09-19T10:37:02.722" v="1214" actId="14100"/>
          <ac:cxnSpMkLst>
            <pc:docMk/>
            <pc:sldMk cId="2980294340" sldId="304"/>
            <ac:cxnSpMk id="4" creationId="{AF91C37D-9ECF-FAD3-ED3A-B498FFD41A7A}"/>
          </ac:cxnSpMkLst>
        </pc:cxnChg>
        <pc:cxnChg chg="add mod">
          <ac:chgData name="Apicha Panoram" userId="9e44f96f-8baf-4e77-9a5a-70e04b7354b0" providerId="ADAL" clId="{635E1C7E-03DB-4DD2-9150-E59EF51F3897}" dt="2023-09-19T10:37:12.270" v="1218" actId="14100"/>
          <ac:cxnSpMkLst>
            <pc:docMk/>
            <pc:sldMk cId="2980294340" sldId="304"/>
            <ac:cxnSpMk id="8" creationId="{90F23FB2-82DC-3D62-9226-9309A017B0D8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1:10.644" v="2017" actId="1076"/>
        <pc:sldMkLst>
          <pc:docMk/>
          <pc:sldMk cId="3771304476" sldId="305"/>
        </pc:sldMkLst>
        <pc:spChg chg="add mod">
          <ac:chgData name="Apicha Panoram" userId="9e44f96f-8baf-4e77-9a5a-70e04b7354b0" providerId="ADAL" clId="{635E1C7E-03DB-4DD2-9150-E59EF51F3897}" dt="2023-09-19T12:51:02.064" v="1728" actId="1076"/>
          <ac:spMkLst>
            <pc:docMk/>
            <pc:sldMk cId="3771304476" sldId="305"/>
            <ac:spMk id="20" creationId="{D715CCB3-C252-60B4-C0D0-9EAB0AB53CEF}"/>
          </ac:spMkLst>
        </pc:spChg>
        <pc:spChg chg="add mod">
          <ac:chgData name="Apicha Panoram" userId="9e44f96f-8baf-4e77-9a5a-70e04b7354b0" providerId="ADAL" clId="{635E1C7E-03DB-4DD2-9150-E59EF51F3897}" dt="2023-09-19T13:01:10.644" v="2017" actId="1076"/>
          <ac:spMkLst>
            <pc:docMk/>
            <pc:sldMk cId="3771304476" sldId="305"/>
            <ac:spMk id="21" creationId="{684E6CD4-7510-0C3E-065C-611FB2E92DC7}"/>
          </ac:spMkLst>
        </pc:spChg>
        <pc:spChg chg="mod">
          <ac:chgData name="Apicha Panoram" userId="9e44f96f-8baf-4e77-9a5a-70e04b7354b0" providerId="ADAL" clId="{635E1C7E-03DB-4DD2-9150-E59EF51F3897}" dt="2023-09-19T10:11:29.473" v="932" actId="20577"/>
          <ac:spMkLst>
            <pc:docMk/>
            <pc:sldMk cId="3771304476" sldId="305"/>
            <ac:spMk id="463" creationId="{00000000-0000-0000-0000-000000000000}"/>
          </ac:spMkLst>
        </pc:spChg>
        <pc:picChg chg="add mod">
          <ac:chgData name="Apicha Panoram" userId="9e44f96f-8baf-4e77-9a5a-70e04b7354b0" providerId="ADAL" clId="{635E1C7E-03DB-4DD2-9150-E59EF51F3897}" dt="2023-09-19T10:12:09.637" v="935" actId="1076"/>
          <ac:picMkLst>
            <pc:docMk/>
            <pc:sldMk cId="3771304476" sldId="305"/>
            <ac:picMk id="3" creationId="{95400830-0FC0-C942-FCE8-D9486696B451}"/>
          </ac:picMkLst>
        </pc:picChg>
        <pc:picChg chg="del">
          <ac:chgData name="Apicha Panoram" userId="9e44f96f-8baf-4e77-9a5a-70e04b7354b0" providerId="ADAL" clId="{635E1C7E-03DB-4DD2-9150-E59EF51F3897}" dt="2023-09-19T10:12:06.375" v="933" actId="478"/>
          <ac:picMkLst>
            <pc:docMk/>
            <pc:sldMk cId="3771304476" sldId="305"/>
            <ac:picMk id="5" creationId="{62992883-38D2-63EB-2687-BB0F644B13F7}"/>
          </ac:picMkLst>
        </pc:picChg>
        <pc:picChg chg="add mod">
          <ac:chgData name="Apicha Panoram" userId="9e44f96f-8baf-4e77-9a5a-70e04b7354b0" providerId="ADAL" clId="{635E1C7E-03DB-4DD2-9150-E59EF51F3897}" dt="2023-09-19T10:13:51.494" v="955" actId="1076"/>
          <ac:picMkLst>
            <pc:docMk/>
            <pc:sldMk cId="3771304476" sldId="305"/>
            <ac:picMk id="6" creationId="{56183A49-A0BE-E1F6-7FD3-7E4053229864}"/>
          </ac:picMkLst>
        </pc:picChg>
        <pc:picChg chg="del mod">
          <ac:chgData name="Apicha Panoram" userId="9e44f96f-8baf-4e77-9a5a-70e04b7354b0" providerId="ADAL" clId="{635E1C7E-03DB-4DD2-9150-E59EF51F3897}" dt="2023-09-19T10:12:16.400" v="938" actId="478"/>
          <ac:picMkLst>
            <pc:docMk/>
            <pc:sldMk cId="3771304476" sldId="305"/>
            <ac:picMk id="7" creationId="{CF3AF7AA-1B75-F47D-C34E-70202A5AA5C0}"/>
          </ac:picMkLst>
        </pc:picChg>
        <pc:picChg chg="add mod">
          <ac:chgData name="Apicha Panoram" userId="9e44f96f-8baf-4e77-9a5a-70e04b7354b0" providerId="ADAL" clId="{635E1C7E-03DB-4DD2-9150-E59EF51F3897}" dt="2023-09-19T10:13:49.919" v="954" actId="1076"/>
          <ac:picMkLst>
            <pc:docMk/>
            <pc:sldMk cId="3771304476" sldId="305"/>
            <ac:picMk id="9" creationId="{C56C6177-57EE-D14C-0A38-7F69A82DD164}"/>
          </ac:picMkLst>
        </pc:picChg>
        <pc:picChg chg="del">
          <ac:chgData name="Apicha Panoram" userId="9e44f96f-8baf-4e77-9a5a-70e04b7354b0" providerId="ADAL" clId="{635E1C7E-03DB-4DD2-9150-E59EF51F3897}" dt="2023-09-19T10:12:11.725" v="936" actId="478"/>
          <ac:picMkLst>
            <pc:docMk/>
            <pc:sldMk cId="3771304476" sldId="305"/>
            <ac:picMk id="11" creationId="{9689C244-3BFD-7A75-26C6-76285A522EE8}"/>
          </ac:picMkLst>
        </pc:picChg>
        <pc:cxnChg chg="add mod">
          <ac:chgData name="Apicha Panoram" userId="9e44f96f-8baf-4e77-9a5a-70e04b7354b0" providerId="ADAL" clId="{635E1C7E-03DB-4DD2-9150-E59EF51F3897}" dt="2023-09-19T10:37:35.280" v="1221" actId="14100"/>
          <ac:cxnSpMkLst>
            <pc:docMk/>
            <pc:sldMk cId="3771304476" sldId="305"/>
            <ac:cxnSpMk id="10" creationId="{E4CAB184-CB11-03DB-9ED9-1DED2AFDD919}"/>
          </ac:cxnSpMkLst>
        </pc:cxnChg>
        <pc:cxnChg chg="add mod">
          <ac:chgData name="Apicha Panoram" userId="9e44f96f-8baf-4e77-9a5a-70e04b7354b0" providerId="ADAL" clId="{635E1C7E-03DB-4DD2-9150-E59EF51F3897}" dt="2023-09-19T10:37:45.450" v="1224" actId="14100"/>
          <ac:cxnSpMkLst>
            <pc:docMk/>
            <pc:sldMk cId="3771304476" sldId="305"/>
            <ac:cxnSpMk id="13" creationId="{DE17BC25-BE29-8B13-8FF4-86FFFBCCD133}"/>
          </ac:cxnSpMkLst>
        </pc:cxnChg>
        <pc:cxnChg chg="add mod">
          <ac:chgData name="Apicha Panoram" userId="9e44f96f-8baf-4e77-9a5a-70e04b7354b0" providerId="ADAL" clId="{635E1C7E-03DB-4DD2-9150-E59EF51F3897}" dt="2023-09-19T10:37:50.870" v="1227" actId="14100"/>
          <ac:cxnSpMkLst>
            <pc:docMk/>
            <pc:sldMk cId="3771304476" sldId="305"/>
            <ac:cxnSpMk id="15" creationId="{EC4AF44E-F416-FFEF-D30C-229361A07317}"/>
          </ac:cxnSpMkLst>
        </pc:cxnChg>
        <pc:cxnChg chg="add mod">
          <ac:chgData name="Apicha Panoram" userId="9e44f96f-8baf-4e77-9a5a-70e04b7354b0" providerId="ADAL" clId="{635E1C7E-03DB-4DD2-9150-E59EF51F3897}" dt="2023-09-19T10:38:00.820" v="1230" actId="14100"/>
          <ac:cxnSpMkLst>
            <pc:docMk/>
            <pc:sldMk cId="3771304476" sldId="305"/>
            <ac:cxnSpMk id="17" creationId="{0BE3FBE7-1E94-1179-30EF-7222B12A20BF}"/>
          </ac:cxnSpMkLst>
        </pc:cxnChg>
      </pc:sldChg>
      <pc:sldChg chg="addSp delSp modSp add mod">
        <pc:chgData name="Apicha Panoram" userId="9e44f96f-8baf-4e77-9a5a-70e04b7354b0" providerId="ADAL" clId="{635E1C7E-03DB-4DD2-9150-E59EF51F3897}" dt="2023-09-19T13:01:19.773" v="2019" actId="1076"/>
        <pc:sldMkLst>
          <pc:docMk/>
          <pc:sldMk cId="999485567" sldId="306"/>
        </pc:sldMkLst>
        <pc:spChg chg="add mod">
          <ac:chgData name="Apicha Panoram" userId="9e44f96f-8baf-4e77-9a5a-70e04b7354b0" providerId="ADAL" clId="{635E1C7E-03DB-4DD2-9150-E59EF51F3897}" dt="2023-09-19T13:01:19.773" v="2019" actId="1076"/>
          <ac:spMkLst>
            <pc:docMk/>
            <pc:sldMk cId="999485567" sldId="306"/>
            <ac:spMk id="10" creationId="{70A671DF-CF5D-21B8-F50E-4D13D8F425FB}"/>
          </ac:spMkLst>
        </pc:spChg>
        <pc:picChg chg="add mod">
          <ac:chgData name="Apicha Panoram" userId="9e44f96f-8baf-4e77-9a5a-70e04b7354b0" providerId="ADAL" clId="{635E1C7E-03DB-4DD2-9150-E59EF51F3897}" dt="2023-09-19T10:38:05.614" v="1231" actId="14100"/>
          <ac:picMkLst>
            <pc:docMk/>
            <pc:sldMk cId="999485567" sldId="306"/>
            <ac:picMk id="4" creationId="{3FEE38BB-5D0A-A595-DA28-13309381BEC4}"/>
          </ac:picMkLst>
        </pc:picChg>
        <pc:picChg chg="del">
          <ac:chgData name="Apicha Panoram" userId="9e44f96f-8baf-4e77-9a5a-70e04b7354b0" providerId="ADAL" clId="{635E1C7E-03DB-4DD2-9150-E59EF51F3897}" dt="2023-09-19T10:14:25.943" v="957" actId="478"/>
          <ac:picMkLst>
            <pc:docMk/>
            <pc:sldMk cId="999485567" sldId="306"/>
            <ac:picMk id="6" creationId="{56183A49-A0BE-E1F6-7FD3-7E4053229864}"/>
          </ac:picMkLst>
        </pc:picChg>
        <pc:picChg chg="del">
          <ac:chgData name="Apicha Panoram" userId="9e44f96f-8baf-4e77-9a5a-70e04b7354b0" providerId="ADAL" clId="{635E1C7E-03DB-4DD2-9150-E59EF51F3897}" dt="2023-09-19T10:14:26.892" v="958" actId="478"/>
          <ac:picMkLst>
            <pc:docMk/>
            <pc:sldMk cId="999485567" sldId="306"/>
            <ac:picMk id="9" creationId="{C56C6177-57EE-D14C-0A38-7F69A82DD164}"/>
          </ac:picMkLst>
        </pc:picChg>
        <pc:cxnChg chg="add mod">
          <ac:chgData name="Apicha Panoram" userId="9e44f96f-8baf-4e77-9a5a-70e04b7354b0" providerId="ADAL" clId="{635E1C7E-03DB-4DD2-9150-E59EF51F3897}" dt="2023-09-19T10:38:13.691" v="1234" actId="14100"/>
          <ac:cxnSpMkLst>
            <pc:docMk/>
            <pc:sldMk cId="999485567" sldId="306"/>
            <ac:cxnSpMk id="5" creationId="{EE5E50F2-A7F0-0226-3D4A-A870B73495C1}"/>
          </ac:cxnSpMkLst>
        </pc:cxnChg>
        <pc:cxnChg chg="add mod">
          <ac:chgData name="Apicha Panoram" userId="9e44f96f-8baf-4e77-9a5a-70e04b7354b0" providerId="ADAL" clId="{635E1C7E-03DB-4DD2-9150-E59EF51F3897}" dt="2023-09-19T10:38:17.421" v="1236" actId="1076"/>
          <ac:cxnSpMkLst>
            <pc:docMk/>
            <pc:sldMk cId="999485567" sldId="306"/>
            <ac:cxnSpMk id="8" creationId="{A1A6C5B1-4984-FE16-9BEC-DC5659E378AC}"/>
          </ac:cxnSpMkLst>
        </pc:cxnChg>
      </pc:sldChg>
      <pc:sldChg chg="modSp add mod">
        <pc:chgData name="Apicha Panoram" userId="9e44f96f-8baf-4e77-9a5a-70e04b7354b0" providerId="ADAL" clId="{635E1C7E-03DB-4DD2-9150-E59EF51F3897}" dt="2023-09-19T10:16:48.038" v="1006" actId="20577"/>
        <pc:sldMkLst>
          <pc:docMk/>
          <pc:sldMk cId="3958577663" sldId="307"/>
        </pc:sldMkLst>
        <pc:spChg chg="mod">
          <ac:chgData name="Apicha Panoram" userId="9e44f96f-8baf-4e77-9a5a-70e04b7354b0" providerId="ADAL" clId="{635E1C7E-03DB-4DD2-9150-E59EF51F3897}" dt="2023-09-19T10:16:48.038" v="1006" actId="20577"/>
          <ac:spMkLst>
            <pc:docMk/>
            <pc:sldMk cId="3958577663" sldId="307"/>
            <ac:spMk id="2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423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45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015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893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93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06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16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75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06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632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58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>
            <a:spLocks noGrp="1"/>
          </p:cNvSpPr>
          <p:nvPr>
            <p:ph type="title"/>
          </p:nvPr>
        </p:nvSpPr>
        <p:spPr>
          <a:xfrm>
            <a:off x="1288570" y="3340535"/>
            <a:ext cx="1772100" cy="1446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Alt">
  <p:cSld name="Section Header Alt">
    <p:bg>
      <p:bgPr>
        <a:solidFill>
          <a:schemeClr val="lt1">
            <a:alpha val="90980"/>
          </a:schemeClr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4"/>
          <p:cNvSpPr txBox="1">
            <a:spLocks noGrp="1"/>
          </p:cNvSpPr>
          <p:nvPr>
            <p:ph type="title"/>
          </p:nvPr>
        </p:nvSpPr>
        <p:spPr>
          <a:xfrm>
            <a:off x="457200" y="2459737"/>
            <a:ext cx="64008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4"/>
          <p:cNvSpPr txBox="1">
            <a:spLocks noGrp="1"/>
          </p:cNvSpPr>
          <p:nvPr>
            <p:ph type="subTitle" idx="1"/>
          </p:nvPr>
        </p:nvSpPr>
        <p:spPr>
          <a:xfrm>
            <a:off x="457200" y="3516607"/>
            <a:ext cx="64008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 sz="1400" b="0" i="0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54"/>
          <p:cNvSpPr/>
          <p:nvPr/>
        </p:nvSpPr>
        <p:spPr>
          <a:xfrm>
            <a:off x="-150" y="0"/>
            <a:ext cx="9144000" cy="572400"/>
          </a:xfrm>
          <a:prstGeom prst="rect">
            <a:avLst/>
          </a:prstGeom>
          <a:solidFill>
            <a:srgbClr val="121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4" name="Google Shape;10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107" y="4737632"/>
            <a:ext cx="1014984" cy="155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54"/>
          <p:cNvCxnSpPr/>
          <p:nvPr/>
        </p:nvCxnSpPr>
        <p:spPr>
          <a:xfrm>
            <a:off x="0" y="567267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54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5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ark">
  <p:cSld name="Two Content Dark">
    <p:bg>
      <p:bgPr>
        <a:solidFill>
          <a:schemeClr val="dk2">
            <a:alpha val="94117"/>
          </a:schemeClr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3886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Char char="-"/>
              <a:defRPr b="0" i="0"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 sz="1350" b="0" i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4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5"/>
          <p:cNvSpPr txBox="1">
            <a:spLocks noGrp="1"/>
          </p:cNvSpPr>
          <p:nvPr>
            <p:ph type="body" idx="2"/>
          </p:nvPr>
        </p:nvSpPr>
        <p:spPr>
          <a:xfrm>
            <a:off x="4796534" y="914400"/>
            <a:ext cx="3886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Char char="-"/>
              <a:defRPr b="0" i="0"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 sz="1350" b="0" i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4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5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5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5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">
  <p:cSld name="Text and Imag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6"/>
          <p:cNvSpPr/>
          <p:nvPr/>
        </p:nvSpPr>
        <p:spPr>
          <a:xfrm>
            <a:off x="4572000" y="573838"/>
            <a:ext cx="4572000" cy="4569600"/>
          </a:xfrm>
          <a:prstGeom prst="rect">
            <a:avLst/>
          </a:prstGeom>
          <a:solidFill>
            <a:srgbClr val="CCCCCC">
              <a:alpha val="2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6D5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56"/>
          <p:cNvSpPr>
            <a:spLocks noGrp="1"/>
          </p:cNvSpPr>
          <p:nvPr>
            <p:ph type="pic" idx="2"/>
          </p:nvPr>
        </p:nvSpPr>
        <p:spPr>
          <a:xfrm>
            <a:off x="4795838" y="914400"/>
            <a:ext cx="38862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5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3886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b="0" i="0"/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-"/>
              <a:defRPr b="0" i="0"/>
            </a:lvl3pPr>
            <a:lvl4pPr marL="1828800" lvl="3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•"/>
              <a:defRPr sz="1350" b="0" i="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5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6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6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6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Dark">
  <p:cSld name="Title Only Dark">
    <p:bg>
      <p:bgPr>
        <a:solidFill>
          <a:schemeClr val="dk2">
            <a:alpha val="94117"/>
          </a:schemeClr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7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7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57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8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8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9"/>
          <p:cNvSpPr txBox="1">
            <a:spLocks noGrp="1"/>
          </p:cNvSpPr>
          <p:nvPr>
            <p:ph type="body" idx="1"/>
          </p:nvPr>
        </p:nvSpPr>
        <p:spPr>
          <a:xfrm>
            <a:off x="457199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dk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9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9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59"/>
          <p:cNvSpPr txBox="1">
            <a:spLocks noGrp="1"/>
          </p:cNvSpPr>
          <p:nvPr>
            <p:ph type="body" idx="2"/>
          </p:nvPr>
        </p:nvSpPr>
        <p:spPr>
          <a:xfrm>
            <a:off x="3316836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dk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59"/>
          <p:cNvSpPr txBox="1">
            <a:spLocks noGrp="1"/>
          </p:cNvSpPr>
          <p:nvPr>
            <p:ph type="body" idx="3"/>
          </p:nvPr>
        </p:nvSpPr>
        <p:spPr>
          <a:xfrm>
            <a:off x="6176472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dk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59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9"/>
          <p:cNvSpPr txBox="1">
            <a:spLocks noGrp="1"/>
          </p:cNvSpPr>
          <p:nvPr>
            <p:ph type="body" idx="4"/>
          </p:nvPr>
        </p:nvSpPr>
        <p:spPr>
          <a:xfrm>
            <a:off x="457199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5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59"/>
          <p:cNvSpPr txBox="1">
            <a:spLocks noGrp="1"/>
          </p:cNvSpPr>
          <p:nvPr>
            <p:ph type="body" idx="5"/>
          </p:nvPr>
        </p:nvSpPr>
        <p:spPr>
          <a:xfrm>
            <a:off x="3316836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5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59"/>
          <p:cNvSpPr txBox="1">
            <a:spLocks noGrp="1"/>
          </p:cNvSpPr>
          <p:nvPr>
            <p:ph type="body" idx="6"/>
          </p:nvPr>
        </p:nvSpPr>
        <p:spPr>
          <a:xfrm>
            <a:off x="6176472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5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1_Big number">
    <p:bg>
      <p:bgPr>
        <a:solidFill>
          <a:srgbClr val="1E252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0"/>
          <p:cNvSpPr txBox="1">
            <a:spLocks noGrp="1"/>
          </p:cNvSpPr>
          <p:nvPr>
            <p:ph type="body" idx="1"/>
          </p:nvPr>
        </p:nvSpPr>
        <p:spPr>
          <a:xfrm>
            <a:off x="457199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l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60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60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60"/>
          <p:cNvSpPr txBox="1">
            <a:spLocks noGrp="1"/>
          </p:cNvSpPr>
          <p:nvPr>
            <p:ph type="body" idx="2"/>
          </p:nvPr>
        </p:nvSpPr>
        <p:spPr>
          <a:xfrm>
            <a:off x="3316836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l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4" name="Google Shape;144;p60"/>
          <p:cNvSpPr txBox="1">
            <a:spLocks noGrp="1"/>
          </p:cNvSpPr>
          <p:nvPr>
            <p:ph type="body" idx="3"/>
          </p:nvPr>
        </p:nvSpPr>
        <p:spPr>
          <a:xfrm>
            <a:off x="6176472" y="2786065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>
                <a:solidFill>
                  <a:schemeClr val="l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60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0"/>
          <p:cNvSpPr txBox="1">
            <a:spLocks noGrp="1"/>
          </p:cNvSpPr>
          <p:nvPr>
            <p:ph type="body" idx="4"/>
          </p:nvPr>
        </p:nvSpPr>
        <p:spPr>
          <a:xfrm>
            <a:off x="457199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60"/>
          <p:cNvSpPr txBox="1">
            <a:spLocks noGrp="1"/>
          </p:cNvSpPr>
          <p:nvPr>
            <p:ph type="body" idx="5"/>
          </p:nvPr>
        </p:nvSpPr>
        <p:spPr>
          <a:xfrm>
            <a:off x="3316836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60"/>
          <p:cNvSpPr txBox="1">
            <a:spLocks noGrp="1"/>
          </p:cNvSpPr>
          <p:nvPr>
            <p:ph type="body" idx="6"/>
          </p:nvPr>
        </p:nvSpPr>
        <p:spPr>
          <a:xfrm>
            <a:off x="6176472" y="1469081"/>
            <a:ext cx="25062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7200" b="1" i="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genda">
  <p:cSld name="1_Agenda">
    <p:bg>
      <p:bgPr>
        <a:solidFill>
          <a:srgbClr val="1E252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1"/>
          <p:cNvSpPr txBox="1">
            <a:spLocks noGrp="1"/>
          </p:cNvSpPr>
          <p:nvPr>
            <p:ph type="body" idx="1"/>
          </p:nvPr>
        </p:nvSpPr>
        <p:spPr>
          <a:xfrm>
            <a:off x="457199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1"/>
          <p:cNvSpPr txBox="1">
            <a:spLocks noGrp="1"/>
          </p:cNvSpPr>
          <p:nvPr>
            <p:ph type="body" idx="2"/>
          </p:nvPr>
        </p:nvSpPr>
        <p:spPr>
          <a:xfrm>
            <a:off x="457199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61"/>
          <p:cNvSpPr txBox="1">
            <a:spLocks noGrp="1"/>
          </p:cNvSpPr>
          <p:nvPr>
            <p:ph type="body" idx="3"/>
          </p:nvPr>
        </p:nvSpPr>
        <p:spPr>
          <a:xfrm>
            <a:off x="457200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61"/>
          <p:cNvSpPr txBox="1">
            <a:spLocks noGrp="1"/>
          </p:cNvSpPr>
          <p:nvPr>
            <p:ph type="body" idx="4"/>
          </p:nvPr>
        </p:nvSpPr>
        <p:spPr>
          <a:xfrm>
            <a:off x="2589445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1"/>
          <p:cNvSpPr txBox="1">
            <a:spLocks noGrp="1"/>
          </p:cNvSpPr>
          <p:nvPr>
            <p:ph type="body" idx="5"/>
          </p:nvPr>
        </p:nvSpPr>
        <p:spPr>
          <a:xfrm>
            <a:off x="2589445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1"/>
          <p:cNvSpPr txBox="1">
            <a:spLocks noGrp="1"/>
          </p:cNvSpPr>
          <p:nvPr>
            <p:ph type="body" idx="6"/>
          </p:nvPr>
        </p:nvSpPr>
        <p:spPr>
          <a:xfrm>
            <a:off x="2589445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61"/>
          <p:cNvSpPr txBox="1">
            <a:spLocks noGrp="1"/>
          </p:cNvSpPr>
          <p:nvPr>
            <p:ph type="body" idx="7"/>
          </p:nvPr>
        </p:nvSpPr>
        <p:spPr>
          <a:xfrm>
            <a:off x="4721690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1"/>
          <p:cNvSpPr txBox="1">
            <a:spLocks noGrp="1"/>
          </p:cNvSpPr>
          <p:nvPr>
            <p:ph type="body" idx="8"/>
          </p:nvPr>
        </p:nvSpPr>
        <p:spPr>
          <a:xfrm>
            <a:off x="4721690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body" idx="9"/>
          </p:nvPr>
        </p:nvSpPr>
        <p:spPr>
          <a:xfrm>
            <a:off x="4721690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61"/>
          <p:cNvSpPr txBox="1">
            <a:spLocks noGrp="1"/>
          </p:cNvSpPr>
          <p:nvPr>
            <p:ph type="body" idx="13"/>
          </p:nvPr>
        </p:nvSpPr>
        <p:spPr>
          <a:xfrm>
            <a:off x="6853935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61"/>
          <p:cNvSpPr txBox="1">
            <a:spLocks noGrp="1"/>
          </p:cNvSpPr>
          <p:nvPr>
            <p:ph type="body" idx="14"/>
          </p:nvPr>
        </p:nvSpPr>
        <p:spPr>
          <a:xfrm>
            <a:off x="6853935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61"/>
          <p:cNvSpPr txBox="1">
            <a:spLocks noGrp="1"/>
          </p:cNvSpPr>
          <p:nvPr>
            <p:ph type="body" idx="15"/>
          </p:nvPr>
        </p:nvSpPr>
        <p:spPr>
          <a:xfrm>
            <a:off x="6853935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61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61"/>
          <p:cNvSpPr txBox="1">
            <a:spLocks noGrp="1"/>
          </p:cNvSpPr>
          <p:nvPr>
            <p:ph type="body" idx="16"/>
          </p:nvPr>
        </p:nvSpPr>
        <p:spPr>
          <a:xfrm>
            <a:off x="457199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1"/>
          <p:cNvSpPr txBox="1">
            <a:spLocks noGrp="1"/>
          </p:cNvSpPr>
          <p:nvPr>
            <p:ph type="body" idx="17"/>
          </p:nvPr>
        </p:nvSpPr>
        <p:spPr>
          <a:xfrm>
            <a:off x="457199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61"/>
          <p:cNvSpPr txBox="1">
            <a:spLocks noGrp="1"/>
          </p:cNvSpPr>
          <p:nvPr>
            <p:ph type="body" idx="18"/>
          </p:nvPr>
        </p:nvSpPr>
        <p:spPr>
          <a:xfrm>
            <a:off x="457200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61"/>
          <p:cNvSpPr txBox="1">
            <a:spLocks noGrp="1"/>
          </p:cNvSpPr>
          <p:nvPr>
            <p:ph type="body" idx="19"/>
          </p:nvPr>
        </p:nvSpPr>
        <p:spPr>
          <a:xfrm>
            <a:off x="2589445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1"/>
          <p:cNvSpPr txBox="1">
            <a:spLocks noGrp="1"/>
          </p:cNvSpPr>
          <p:nvPr>
            <p:ph type="body" idx="20"/>
          </p:nvPr>
        </p:nvSpPr>
        <p:spPr>
          <a:xfrm>
            <a:off x="2589445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61"/>
          <p:cNvSpPr txBox="1">
            <a:spLocks noGrp="1"/>
          </p:cNvSpPr>
          <p:nvPr>
            <p:ph type="body" idx="21"/>
          </p:nvPr>
        </p:nvSpPr>
        <p:spPr>
          <a:xfrm>
            <a:off x="2589445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1"/>
          <p:cNvSpPr txBox="1">
            <a:spLocks noGrp="1"/>
          </p:cNvSpPr>
          <p:nvPr>
            <p:ph type="body" idx="22"/>
          </p:nvPr>
        </p:nvSpPr>
        <p:spPr>
          <a:xfrm>
            <a:off x="4721690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1"/>
          <p:cNvSpPr txBox="1">
            <a:spLocks noGrp="1"/>
          </p:cNvSpPr>
          <p:nvPr>
            <p:ph type="body" idx="23"/>
          </p:nvPr>
        </p:nvSpPr>
        <p:spPr>
          <a:xfrm>
            <a:off x="4721690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61"/>
          <p:cNvSpPr txBox="1">
            <a:spLocks noGrp="1"/>
          </p:cNvSpPr>
          <p:nvPr>
            <p:ph type="body" idx="24"/>
          </p:nvPr>
        </p:nvSpPr>
        <p:spPr>
          <a:xfrm>
            <a:off x="4721690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61"/>
          <p:cNvSpPr txBox="1">
            <a:spLocks noGrp="1"/>
          </p:cNvSpPr>
          <p:nvPr>
            <p:ph type="body" idx="25"/>
          </p:nvPr>
        </p:nvSpPr>
        <p:spPr>
          <a:xfrm>
            <a:off x="6853935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61"/>
          <p:cNvSpPr txBox="1">
            <a:spLocks noGrp="1"/>
          </p:cNvSpPr>
          <p:nvPr>
            <p:ph type="body" idx="26"/>
          </p:nvPr>
        </p:nvSpPr>
        <p:spPr>
          <a:xfrm>
            <a:off x="6853935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1"/>
          <p:cNvSpPr txBox="1">
            <a:spLocks noGrp="1"/>
          </p:cNvSpPr>
          <p:nvPr>
            <p:ph type="body" idx="27"/>
          </p:nvPr>
        </p:nvSpPr>
        <p:spPr>
          <a:xfrm>
            <a:off x="6853935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5" name="Google Shape;175;p61"/>
          <p:cNvCxnSpPr/>
          <p:nvPr/>
        </p:nvCxnSpPr>
        <p:spPr>
          <a:xfrm>
            <a:off x="457199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6" name="Google Shape;176;p61"/>
          <p:cNvCxnSpPr/>
          <p:nvPr/>
        </p:nvCxnSpPr>
        <p:spPr>
          <a:xfrm>
            <a:off x="2589445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7" name="Google Shape;177;p61"/>
          <p:cNvCxnSpPr/>
          <p:nvPr/>
        </p:nvCxnSpPr>
        <p:spPr>
          <a:xfrm>
            <a:off x="4721690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8" name="Google Shape;178;p61"/>
          <p:cNvCxnSpPr/>
          <p:nvPr/>
        </p:nvCxnSpPr>
        <p:spPr>
          <a:xfrm>
            <a:off x="6853935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79" name="Google Shape;179;p61"/>
          <p:cNvCxnSpPr/>
          <p:nvPr/>
        </p:nvCxnSpPr>
        <p:spPr>
          <a:xfrm>
            <a:off x="457199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80" name="Google Shape;180;p61"/>
          <p:cNvCxnSpPr/>
          <p:nvPr/>
        </p:nvCxnSpPr>
        <p:spPr>
          <a:xfrm>
            <a:off x="2589445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81" name="Google Shape;181;p61"/>
          <p:cNvCxnSpPr/>
          <p:nvPr/>
        </p:nvCxnSpPr>
        <p:spPr>
          <a:xfrm>
            <a:off x="4721690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82" name="Google Shape;182;p61"/>
          <p:cNvCxnSpPr/>
          <p:nvPr/>
        </p:nvCxnSpPr>
        <p:spPr>
          <a:xfrm>
            <a:off x="6853935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83" name="Google Shape;183;p61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61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2"/>
          <p:cNvSpPr/>
          <p:nvPr/>
        </p:nvSpPr>
        <p:spPr>
          <a:xfrm>
            <a:off x="-150" y="0"/>
            <a:ext cx="9144000" cy="572400"/>
          </a:xfrm>
          <a:prstGeom prst="rect">
            <a:avLst/>
          </a:prstGeom>
          <a:solidFill>
            <a:srgbClr val="121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2"/>
          <p:cNvSpPr txBox="1">
            <a:spLocks noGrp="1"/>
          </p:cNvSpPr>
          <p:nvPr>
            <p:ph type="title"/>
          </p:nvPr>
        </p:nvSpPr>
        <p:spPr>
          <a:xfrm>
            <a:off x="214775" y="42900"/>
            <a:ext cx="6264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8" name="Google Shape;188;p62"/>
          <p:cNvSpPr txBox="1">
            <a:spLocks noGrp="1"/>
          </p:cNvSpPr>
          <p:nvPr>
            <p:ph type="body" idx="1"/>
          </p:nvPr>
        </p:nvSpPr>
        <p:spPr>
          <a:xfrm>
            <a:off x="214775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62"/>
          <p:cNvSpPr txBox="1">
            <a:spLocks noGrp="1"/>
          </p:cNvSpPr>
          <p:nvPr>
            <p:ph type="title" idx="2"/>
          </p:nvPr>
        </p:nvSpPr>
        <p:spPr>
          <a:xfrm>
            <a:off x="311550" y="74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90" name="Google Shape;190;p62"/>
          <p:cNvGrpSpPr/>
          <p:nvPr/>
        </p:nvGrpSpPr>
        <p:grpSpPr>
          <a:xfrm>
            <a:off x="8735361" y="142053"/>
            <a:ext cx="275585" cy="288362"/>
            <a:chOff x="4350550" y="2341375"/>
            <a:chExt cx="393075" cy="411300"/>
          </a:xfrm>
        </p:grpSpPr>
        <p:sp>
          <p:nvSpPr>
            <p:cNvPr id="191" name="Google Shape;191;p62"/>
            <p:cNvSpPr/>
            <p:nvPr/>
          </p:nvSpPr>
          <p:spPr>
            <a:xfrm>
              <a:off x="4516038" y="2341375"/>
              <a:ext cx="62100" cy="411300"/>
            </a:xfrm>
            <a:prstGeom prst="rect">
              <a:avLst/>
            </a:prstGeom>
            <a:solidFill>
              <a:srgbClr val="5FC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2"/>
            <p:cNvSpPr/>
            <p:nvPr/>
          </p:nvSpPr>
          <p:spPr>
            <a:xfrm>
              <a:off x="4681525" y="2341375"/>
              <a:ext cx="62100" cy="411300"/>
            </a:xfrm>
            <a:prstGeom prst="rect">
              <a:avLst/>
            </a:prstGeom>
            <a:solidFill>
              <a:srgbClr val="5855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2"/>
            <p:cNvSpPr/>
            <p:nvPr/>
          </p:nvSpPr>
          <p:spPr>
            <a:xfrm>
              <a:off x="4350550" y="2341375"/>
              <a:ext cx="62100" cy="411300"/>
            </a:xfrm>
            <a:prstGeom prst="rect">
              <a:avLst/>
            </a:prstGeom>
            <a:solidFill>
              <a:srgbClr val="FA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62"/>
          <p:cNvSpPr txBox="1"/>
          <p:nvPr/>
        </p:nvSpPr>
        <p:spPr>
          <a:xfrm>
            <a:off x="7753350" y="4904250"/>
            <a:ext cx="1177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DBDBDB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800" b="0" i="0" u="none" strike="noStrike" cap="none">
              <a:solidFill>
                <a:srgbClr val="DBDB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62"/>
          <p:cNvCxnSpPr/>
          <p:nvPr/>
        </p:nvCxnSpPr>
        <p:spPr>
          <a:xfrm>
            <a:off x="8894925" y="4935573"/>
            <a:ext cx="0" cy="140100"/>
          </a:xfrm>
          <a:prstGeom prst="straightConnector1">
            <a:avLst/>
          </a:prstGeom>
          <a:noFill/>
          <a:ln w="9525" cap="flat" cmpd="sng">
            <a:solidFill>
              <a:srgbClr val="DBDBD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ufacturing floor">
  <p:cSld name="Manufacturing floo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3"/>
          <p:cNvSpPr txBox="1">
            <a:spLocks noGrp="1"/>
          </p:cNvSpPr>
          <p:nvPr>
            <p:ph type="sldNum" idx="12"/>
          </p:nvPr>
        </p:nvSpPr>
        <p:spPr>
          <a:xfrm>
            <a:off x="6457950" y="4733922"/>
            <a:ext cx="2057400" cy="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500" tIns="30250" rIns="60500" bIns="302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63"/>
          <p:cNvSpPr txBox="1">
            <a:spLocks noGrp="1"/>
          </p:cNvSpPr>
          <p:nvPr>
            <p:ph type="title"/>
          </p:nvPr>
        </p:nvSpPr>
        <p:spPr>
          <a:xfrm>
            <a:off x="628643" y="533002"/>
            <a:ext cx="55860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63"/>
          <p:cNvSpPr txBox="1">
            <a:spLocks noGrp="1"/>
          </p:cNvSpPr>
          <p:nvPr>
            <p:ph type="subTitle" idx="1"/>
          </p:nvPr>
        </p:nvSpPr>
        <p:spPr>
          <a:xfrm>
            <a:off x="628643" y="948259"/>
            <a:ext cx="62853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050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6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4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b="0" i="0"/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-"/>
              <a:defRPr b="0" i="0"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b="0" i="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6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6"/>
          <p:cNvSpPr txBox="1"/>
          <p:nvPr/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Confidential   |</a:t>
            </a:r>
            <a:endParaRPr sz="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4"/>
          <p:cNvSpPr txBox="1">
            <a:spLocks noGrp="1"/>
          </p:cNvSpPr>
          <p:nvPr>
            <p:ph type="title"/>
          </p:nvPr>
        </p:nvSpPr>
        <p:spPr>
          <a:xfrm>
            <a:off x="136534" y="-54706"/>
            <a:ext cx="7745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3" name="Google Shape;203;p64"/>
          <p:cNvSpPr txBox="1">
            <a:spLocks noGrp="1"/>
          </p:cNvSpPr>
          <p:nvPr>
            <p:ph type="body" idx="1"/>
          </p:nvPr>
        </p:nvSpPr>
        <p:spPr>
          <a:xfrm>
            <a:off x="149285" y="819590"/>
            <a:ext cx="8773800" cy="4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64"/>
          <p:cNvSpPr txBox="1">
            <a:spLocks noGrp="1"/>
          </p:cNvSpPr>
          <p:nvPr>
            <p:ph type="sldNum" idx="12"/>
          </p:nvPr>
        </p:nvSpPr>
        <p:spPr>
          <a:xfrm>
            <a:off x="8679904" y="4897675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64"/>
          <p:cNvSpPr txBox="1">
            <a:spLocks noGrp="1"/>
          </p:cNvSpPr>
          <p:nvPr>
            <p:ph type="dt" idx="10"/>
          </p:nvPr>
        </p:nvSpPr>
        <p:spPr>
          <a:xfrm>
            <a:off x="-2" y="4897665"/>
            <a:ext cx="105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7"/>
          <p:cNvSpPr txBox="1">
            <a:spLocks noGrp="1"/>
          </p:cNvSpPr>
          <p:nvPr>
            <p:ph type="title"/>
          </p:nvPr>
        </p:nvSpPr>
        <p:spPr>
          <a:xfrm>
            <a:off x="457200" y="1502457"/>
            <a:ext cx="7886700" cy="21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7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3886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b="0" i="0"/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-"/>
              <a:defRPr b="0" i="0"/>
            </a:lvl3pPr>
            <a:lvl4pPr marL="1828800" lvl="3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•"/>
              <a:defRPr sz="1350" b="0" i="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5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8"/>
          <p:cNvSpPr txBox="1">
            <a:spLocks noGrp="1"/>
          </p:cNvSpPr>
          <p:nvPr>
            <p:ph type="body" idx="2"/>
          </p:nvPr>
        </p:nvSpPr>
        <p:spPr>
          <a:xfrm>
            <a:off x="4796534" y="914400"/>
            <a:ext cx="38862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/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b="0" i="0"/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-"/>
              <a:defRPr b="0" i="0"/>
            </a:lvl3pPr>
            <a:lvl4pPr marL="1828800" lvl="3" indent="-31432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50"/>
              <a:buChar char="•"/>
              <a:defRPr sz="1350" b="0" i="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5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Photo">
  <p:cSld name="Title Slide Photo">
    <p:bg>
      <p:bgPr>
        <a:solidFill>
          <a:srgbClr val="121A1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9"/>
          <p:cNvSpPr>
            <a:spLocks noGrp="1"/>
          </p:cNvSpPr>
          <p:nvPr>
            <p:ph type="pic" idx="2"/>
          </p:nvPr>
        </p:nvSpPr>
        <p:spPr>
          <a:xfrm>
            <a:off x="0" y="583672"/>
            <a:ext cx="9144000" cy="45597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49"/>
          <p:cNvSpPr txBox="1">
            <a:spLocks noGrp="1"/>
          </p:cNvSpPr>
          <p:nvPr>
            <p:ph type="title"/>
          </p:nvPr>
        </p:nvSpPr>
        <p:spPr>
          <a:xfrm>
            <a:off x="457200" y="2286001"/>
            <a:ext cx="7048500" cy="11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49"/>
          <p:cNvCxnSpPr/>
          <p:nvPr/>
        </p:nvCxnSpPr>
        <p:spPr>
          <a:xfrm>
            <a:off x="0" y="56726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49"/>
          <p:cNvSpPr txBox="1">
            <a:spLocks noGrp="1"/>
          </p:cNvSpPr>
          <p:nvPr>
            <p:ph type="subTitle" idx="1"/>
          </p:nvPr>
        </p:nvSpPr>
        <p:spPr>
          <a:xfrm>
            <a:off x="457200" y="3457338"/>
            <a:ext cx="7048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 sz="1400" b="0" i="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No Photo">
  <p:cSld name="Title Slide No Photo">
    <p:bg>
      <p:bgPr>
        <a:solidFill>
          <a:schemeClr val="dk2">
            <a:alpha val="90980"/>
          </a:schemeClr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>
            <a:spLocks noGrp="1"/>
          </p:cNvSpPr>
          <p:nvPr>
            <p:ph type="title"/>
          </p:nvPr>
        </p:nvSpPr>
        <p:spPr>
          <a:xfrm>
            <a:off x="457200" y="2286001"/>
            <a:ext cx="7048500" cy="11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subTitle" idx="1"/>
          </p:nvPr>
        </p:nvSpPr>
        <p:spPr>
          <a:xfrm>
            <a:off x="457200" y="3457338"/>
            <a:ext cx="7048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 sz="1400" b="0" i="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50"/>
          <p:cNvSpPr/>
          <p:nvPr/>
        </p:nvSpPr>
        <p:spPr>
          <a:xfrm>
            <a:off x="-150" y="0"/>
            <a:ext cx="9144000" cy="572400"/>
          </a:xfrm>
          <a:prstGeom prst="rect">
            <a:avLst/>
          </a:prstGeom>
          <a:solidFill>
            <a:srgbClr val="121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" name="Google Shape;48;p50"/>
          <p:cNvCxnSpPr/>
          <p:nvPr/>
        </p:nvCxnSpPr>
        <p:spPr>
          <a:xfrm>
            <a:off x="0" y="566928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9" name="Google Shape;4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7050" y="1911368"/>
            <a:ext cx="13716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body" idx="1"/>
          </p:nvPr>
        </p:nvSpPr>
        <p:spPr>
          <a:xfrm>
            <a:off x="457199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2"/>
          </p:nvPr>
        </p:nvSpPr>
        <p:spPr>
          <a:xfrm>
            <a:off x="457199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3"/>
          </p:nvPr>
        </p:nvSpPr>
        <p:spPr>
          <a:xfrm>
            <a:off x="457200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4"/>
          </p:nvPr>
        </p:nvSpPr>
        <p:spPr>
          <a:xfrm>
            <a:off x="2589445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5"/>
          </p:nvPr>
        </p:nvSpPr>
        <p:spPr>
          <a:xfrm>
            <a:off x="2589445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6"/>
          </p:nvPr>
        </p:nvSpPr>
        <p:spPr>
          <a:xfrm>
            <a:off x="2589445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7"/>
          </p:nvPr>
        </p:nvSpPr>
        <p:spPr>
          <a:xfrm>
            <a:off x="4721690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1"/>
          <p:cNvSpPr txBox="1">
            <a:spLocks noGrp="1"/>
          </p:cNvSpPr>
          <p:nvPr>
            <p:ph type="body" idx="8"/>
          </p:nvPr>
        </p:nvSpPr>
        <p:spPr>
          <a:xfrm>
            <a:off x="4721690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body" idx="9"/>
          </p:nvPr>
        </p:nvSpPr>
        <p:spPr>
          <a:xfrm>
            <a:off x="4721690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1"/>
          <p:cNvSpPr txBox="1">
            <a:spLocks noGrp="1"/>
          </p:cNvSpPr>
          <p:nvPr>
            <p:ph type="body" idx="13"/>
          </p:nvPr>
        </p:nvSpPr>
        <p:spPr>
          <a:xfrm>
            <a:off x="6853935" y="853376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1"/>
          <p:cNvSpPr txBox="1">
            <a:spLocks noGrp="1"/>
          </p:cNvSpPr>
          <p:nvPr>
            <p:ph type="body" idx="14"/>
          </p:nvPr>
        </p:nvSpPr>
        <p:spPr>
          <a:xfrm>
            <a:off x="6853935" y="1295139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1"/>
          <p:cNvSpPr txBox="1">
            <a:spLocks noGrp="1"/>
          </p:cNvSpPr>
          <p:nvPr>
            <p:ph type="body" idx="15"/>
          </p:nvPr>
        </p:nvSpPr>
        <p:spPr>
          <a:xfrm>
            <a:off x="6853935" y="163251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1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1"/>
          <p:cNvSpPr txBox="1">
            <a:spLocks noGrp="1"/>
          </p:cNvSpPr>
          <p:nvPr>
            <p:ph type="body" idx="16"/>
          </p:nvPr>
        </p:nvSpPr>
        <p:spPr>
          <a:xfrm>
            <a:off x="457199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1"/>
          <p:cNvSpPr txBox="1">
            <a:spLocks noGrp="1"/>
          </p:cNvSpPr>
          <p:nvPr>
            <p:ph type="body" idx="17"/>
          </p:nvPr>
        </p:nvSpPr>
        <p:spPr>
          <a:xfrm>
            <a:off x="457199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 txBox="1">
            <a:spLocks noGrp="1"/>
          </p:cNvSpPr>
          <p:nvPr>
            <p:ph type="body" idx="18"/>
          </p:nvPr>
        </p:nvSpPr>
        <p:spPr>
          <a:xfrm>
            <a:off x="457200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1"/>
          <p:cNvSpPr txBox="1">
            <a:spLocks noGrp="1"/>
          </p:cNvSpPr>
          <p:nvPr>
            <p:ph type="body" idx="19"/>
          </p:nvPr>
        </p:nvSpPr>
        <p:spPr>
          <a:xfrm>
            <a:off x="2589445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body" idx="20"/>
          </p:nvPr>
        </p:nvSpPr>
        <p:spPr>
          <a:xfrm>
            <a:off x="2589445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body" idx="21"/>
          </p:nvPr>
        </p:nvSpPr>
        <p:spPr>
          <a:xfrm>
            <a:off x="2589445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body" idx="22"/>
          </p:nvPr>
        </p:nvSpPr>
        <p:spPr>
          <a:xfrm>
            <a:off x="4721690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body" idx="23"/>
          </p:nvPr>
        </p:nvSpPr>
        <p:spPr>
          <a:xfrm>
            <a:off x="4721690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body" idx="24"/>
          </p:nvPr>
        </p:nvSpPr>
        <p:spPr>
          <a:xfrm>
            <a:off x="4721690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1"/>
          <p:cNvSpPr txBox="1">
            <a:spLocks noGrp="1"/>
          </p:cNvSpPr>
          <p:nvPr>
            <p:ph type="body" idx="25"/>
          </p:nvPr>
        </p:nvSpPr>
        <p:spPr>
          <a:xfrm>
            <a:off x="6853935" y="2688814"/>
            <a:ext cx="18288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  <a:defRPr sz="105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1"/>
          <p:cNvSpPr txBox="1">
            <a:spLocks noGrp="1"/>
          </p:cNvSpPr>
          <p:nvPr>
            <p:ph type="body" idx="26"/>
          </p:nvPr>
        </p:nvSpPr>
        <p:spPr>
          <a:xfrm>
            <a:off x="6853935" y="3130577"/>
            <a:ext cx="9144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1"/>
          <p:cNvSpPr txBox="1">
            <a:spLocks noGrp="1"/>
          </p:cNvSpPr>
          <p:nvPr>
            <p:ph type="body" idx="27"/>
          </p:nvPr>
        </p:nvSpPr>
        <p:spPr>
          <a:xfrm>
            <a:off x="6853935" y="3467956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 b="0" i="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657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7" name="Google Shape;77;p51"/>
          <p:cNvCxnSpPr/>
          <p:nvPr/>
        </p:nvCxnSpPr>
        <p:spPr>
          <a:xfrm>
            <a:off x="457199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" name="Google Shape;78;p51"/>
          <p:cNvCxnSpPr/>
          <p:nvPr/>
        </p:nvCxnSpPr>
        <p:spPr>
          <a:xfrm>
            <a:off x="2589445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" name="Google Shape;79;p51"/>
          <p:cNvCxnSpPr/>
          <p:nvPr/>
        </p:nvCxnSpPr>
        <p:spPr>
          <a:xfrm>
            <a:off x="4721690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0" name="Google Shape;80;p51"/>
          <p:cNvCxnSpPr/>
          <p:nvPr/>
        </p:nvCxnSpPr>
        <p:spPr>
          <a:xfrm>
            <a:off x="6853935" y="1232392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1" name="Google Shape;81;p51"/>
          <p:cNvCxnSpPr/>
          <p:nvPr/>
        </p:nvCxnSpPr>
        <p:spPr>
          <a:xfrm>
            <a:off x="457199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2" name="Google Shape;82;p51"/>
          <p:cNvCxnSpPr/>
          <p:nvPr/>
        </p:nvCxnSpPr>
        <p:spPr>
          <a:xfrm>
            <a:off x="2589445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3" name="Google Shape;83;p51"/>
          <p:cNvCxnSpPr/>
          <p:nvPr/>
        </p:nvCxnSpPr>
        <p:spPr>
          <a:xfrm>
            <a:off x="4721690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4" name="Google Shape;84;p51"/>
          <p:cNvCxnSpPr/>
          <p:nvPr/>
        </p:nvCxnSpPr>
        <p:spPr>
          <a:xfrm>
            <a:off x="6853935" y="3077846"/>
            <a:ext cx="18288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5" name="Google Shape;85;p51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Content Dark">
    <p:bg>
      <p:bgPr>
        <a:solidFill>
          <a:schemeClr val="dk2">
            <a:alpha val="94117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2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2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4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2pPr>
            <a:lvl3pPr marL="1371600" lvl="2" indent="-33528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Char char="-"/>
              <a:defRPr b="0" i="0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4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2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2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bg>
      <p:bgPr>
        <a:solidFill>
          <a:schemeClr val="dk2">
            <a:alpha val="90980"/>
          </a:schemeClr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3"/>
          <p:cNvSpPr txBox="1">
            <a:spLocks noGrp="1"/>
          </p:cNvSpPr>
          <p:nvPr>
            <p:ph type="title"/>
          </p:nvPr>
        </p:nvSpPr>
        <p:spPr>
          <a:xfrm>
            <a:off x="457200" y="2455333"/>
            <a:ext cx="6400800" cy="1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3"/>
          <p:cNvSpPr txBox="1">
            <a:spLocks noGrp="1"/>
          </p:cNvSpPr>
          <p:nvPr>
            <p:ph type="subTitle" idx="1"/>
          </p:nvPr>
        </p:nvSpPr>
        <p:spPr>
          <a:xfrm>
            <a:off x="457200" y="3516607"/>
            <a:ext cx="64008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None/>
              <a:defRPr sz="1400" b="0" i="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53"/>
          <p:cNvSpPr/>
          <p:nvPr/>
        </p:nvSpPr>
        <p:spPr>
          <a:xfrm>
            <a:off x="-150" y="0"/>
            <a:ext cx="9144000" cy="572400"/>
          </a:xfrm>
          <a:prstGeom prst="rect">
            <a:avLst/>
          </a:prstGeom>
          <a:solidFill>
            <a:srgbClr val="121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" name="Google Shape;9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107" y="4743784"/>
            <a:ext cx="1024465" cy="156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53"/>
          <p:cNvCxnSpPr/>
          <p:nvPr/>
        </p:nvCxnSpPr>
        <p:spPr>
          <a:xfrm>
            <a:off x="0" y="567267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53"/>
          <p:cNvSpPr txBox="1">
            <a:spLocks noGrp="1"/>
          </p:cNvSpPr>
          <p:nvPr>
            <p:ph type="ftr" idx="11"/>
          </p:nvPr>
        </p:nvSpPr>
        <p:spPr>
          <a:xfrm>
            <a:off x="6667125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64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/>
          <p:nvPr/>
        </p:nvSpPr>
        <p:spPr>
          <a:xfrm>
            <a:off x="-150" y="0"/>
            <a:ext cx="9144000" cy="572400"/>
          </a:xfrm>
          <a:prstGeom prst="rect">
            <a:avLst/>
          </a:prstGeom>
          <a:solidFill>
            <a:srgbClr val="121A1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" name="Google Shape;7;p43"/>
          <p:cNvGrpSpPr/>
          <p:nvPr/>
        </p:nvGrpSpPr>
        <p:grpSpPr>
          <a:xfrm>
            <a:off x="8701496" y="133583"/>
            <a:ext cx="310982" cy="288300"/>
            <a:chOff x="8701496" y="133583"/>
            <a:chExt cx="310982" cy="288300"/>
          </a:xfrm>
        </p:grpSpPr>
        <p:sp>
          <p:nvSpPr>
            <p:cNvPr id="8" name="Google Shape;8;p43"/>
            <p:cNvSpPr/>
            <p:nvPr/>
          </p:nvSpPr>
          <p:spPr>
            <a:xfrm>
              <a:off x="8838687" y="133583"/>
              <a:ext cx="36600" cy="28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Google Shape;9;p43"/>
            <p:cNvSpPr/>
            <p:nvPr/>
          </p:nvSpPr>
          <p:spPr>
            <a:xfrm>
              <a:off x="8975878" y="133583"/>
              <a:ext cx="36600" cy="288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10;p43"/>
            <p:cNvSpPr/>
            <p:nvPr/>
          </p:nvSpPr>
          <p:spPr>
            <a:xfrm>
              <a:off x="8701496" y="133583"/>
              <a:ext cx="36600" cy="28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1;p43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3"/>
          <p:cNvSpPr txBox="1">
            <a:spLocks noGrp="1"/>
          </p:cNvSpPr>
          <p:nvPr>
            <p:ph type="ftr" idx="11"/>
          </p:nvPr>
        </p:nvSpPr>
        <p:spPr>
          <a:xfrm>
            <a:off x="6670548" y="4739449"/>
            <a:ext cx="1829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3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43"/>
          <p:cNvSpPr txBox="1">
            <a:spLocks noGrp="1"/>
          </p:cNvSpPr>
          <p:nvPr>
            <p:ph type="body" idx="1"/>
          </p:nvPr>
        </p:nvSpPr>
        <p:spPr>
          <a:xfrm>
            <a:off x="457199" y="914400"/>
            <a:ext cx="82254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52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80"/>
              <a:buFont typeface="NTR"/>
              <a:buChar char="-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47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/>
          <p:nvPr/>
        </p:nvSpPr>
        <p:spPr>
          <a:xfrm>
            <a:off x="395550" y="2780200"/>
            <a:ext cx="8352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 Board use for LATM</a:t>
            </a:r>
            <a:endParaRPr sz="3000" b="0" i="0" u="none" strike="noStrike" cap="none" dirty="0"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1"/>
          <p:cNvSpPr txBox="1"/>
          <p:nvPr/>
        </p:nvSpPr>
        <p:spPr>
          <a:xfrm>
            <a:off x="5212425" y="4129375"/>
            <a:ext cx="367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Apicha Panoram</a:t>
            </a:r>
            <a:endParaRPr sz="1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March</a:t>
            </a:r>
            <a:r>
              <a:rPr lang="en" sz="1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2024</a:t>
            </a:r>
            <a:endParaRPr sz="1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050" y="1911368"/>
            <a:ext cx="13716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28163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31521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50003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92391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53796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50848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62675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52648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83158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203759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43352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85497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84307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49390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85927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76706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76694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65156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83830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9305" y="3781489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24670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37151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52384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61882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56371" y="3018354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9165" y="3025907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207166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43401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7401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35553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66767" y="1336606"/>
            <a:ext cx="3565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.5 Verify mirror stops scanning</a:t>
            </a:r>
          </a:p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Example of screen when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mode off is commanded</a:t>
            </a:r>
            <a:endParaRPr lang="es-ES" sz="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endParaRPr lang="en-US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664BB-B15D-C970-0D72-9CA9C2C9BEB2}"/>
              </a:ext>
            </a:extLst>
          </p:cNvPr>
          <p:cNvSpPr txBox="1"/>
          <p:nvPr/>
        </p:nvSpPr>
        <p:spPr>
          <a:xfrm>
            <a:off x="5372610" y="550758"/>
            <a:ext cx="3488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.4 In System 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(S--&gt;)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 of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type commands in green: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1" i="0" u="none" strike="noStrike" cap="none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800" b="1" i="0" u="none" strike="noStrike" cap="none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mode off  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then hit Enter.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B6F32-B220-D77D-50E6-092DE9FB7C2B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F51E-2523-35E9-B3B9-13629B57EEA0}"/>
              </a:ext>
            </a:extLst>
          </p:cNvPr>
          <p:cNvSpPr txBox="1"/>
          <p:nvPr/>
        </p:nvSpPr>
        <p:spPr>
          <a:xfrm>
            <a:off x="3703971" y="1541897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7CB37-C40F-0F1A-5317-FCF9720DED38}"/>
              </a:ext>
            </a:extLst>
          </p:cNvPr>
          <p:cNvSpPr txBox="1"/>
          <p:nvPr/>
        </p:nvSpPr>
        <p:spPr>
          <a:xfrm>
            <a:off x="3707321" y="1827968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D462A-B617-1ED9-88DC-8273FA709D4B}"/>
              </a:ext>
            </a:extLst>
          </p:cNvPr>
          <p:cNvCxnSpPr>
            <a:cxnSpLocks/>
          </p:cNvCxnSpPr>
          <p:nvPr/>
        </p:nvCxnSpPr>
        <p:spPr>
          <a:xfrm>
            <a:off x="4610100" y="1644220"/>
            <a:ext cx="756667" cy="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>
            <a:extLst>
              <a:ext uri="{FF2B5EF4-FFF2-40B4-BE49-F238E27FC236}">
                <a16:creationId xmlns:a16="http://schemas.microsoft.com/office/drawing/2014/main" id="{532CBCEC-F80B-9944-A73B-B14347F7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4) EL Position checking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224A4C0-239A-F844-6A59-F16E3494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795" y="1740315"/>
            <a:ext cx="3381690" cy="7892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D1D340-D903-6F44-486C-3772D65818EB}"/>
              </a:ext>
            </a:extLst>
          </p:cNvPr>
          <p:cNvSpPr txBox="1"/>
          <p:nvPr/>
        </p:nvSpPr>
        <p:spPr>
          <a:xfrm>
            <a:off x="5422672" y="4218170"/>
            <a:ext cx="3488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.6 Place the LATM mirror at the 45-degree angle using the fixture and securing with the screw:</a:t>
            </a:r>
            <a:endParaRPr lang="en-US" sz="8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72D4955-E08A-307D-F23A-3AA5D94F1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619" y="3956684"/>
            <a:ext cx="3008556" cy="907684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B38918-6EB5-4095-A244-0EA21E963875}"/>
              </a:ext>
            </a:extLst>
          </p:cNvPr>
          <p:cNvCxnSpPr>
            <a:cxnSpLocks/>
          </p:cNvCxnSpPr>
          <p:nvPr/>
        </p:nvCxnSpPr>
        <p:spPr>
          <a:xfrm>
            <a:off x="4535475" y="4410526"/>
            <a:ext cx="989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204;p12">
            <a:extLst>
              <a:ext uri="{FF2B5EF4-FFF2-40B4-BE49-F238E27FC236}">
                <a16:creationId xmlns:a16="http://schemas.microsoft.com/office/drawing/2014/main" id="{2EC45D85-304B-4549-0BB5-7284FB4FE590}"/>
              </a:ext>
            </a:extLst>
          </p:cNvPr>
          <p:cNvSpPr/>
          <p:nvPr/>
        </p:nvSpPr>
        <p:spPr>
          <a:xfrm>
            <a:off x="4625901" y="967994"/>
            <a:ext cx="485495" cy="5178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5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28163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31521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50003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92391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53796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50848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62675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52648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83158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203759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43352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85497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84307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49390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85927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76706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76694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65156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83830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9305" y="3781489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24670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37151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52384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61882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56371" y="3018354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9165" y="3025907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207166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43401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7401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35553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73117" y="593656"/>
            <a:ext cx="356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4.7 In System </a:t>
            </a:r>
            <a:r>
              <a:rPr lang="en-US" sz="800" b="1" dirty="0">
                <a:highlight>
                  <a:srgbClr val="FFFFFF"/>
                </a:highlight>
              </a:rPr>
              <a:t>(S--&gt;) </a:t>
            </a:r>
            <a:r>
              <a:rPr lang="en-US" sz="800" dirty="0">
                <a:highlight>
                  <a:srgbClr val="FFFFFF"/>
                </a:highlight>
              </a:rPr>
              <a:t>window of </a:t>
            </a:r>
            <a:r>
              <a:rPr lang="en-US" sz="800" dirty="0" err="1">
                <a:highlight>
                  <a:srgbClr val="FFFFFF"/>
                </a:highlight>
              </a:rPr>
              <a:t>TeraTerm</a:t>
            </a:r>
            <a:r>
              <a:rPr lang="en-US" sz="800" dirty="0">
                <a:highlight>
                  <a:srgbClr val="FFFFFF"/>
                </a:highlight>
              </a:rPr>
              <a:t> type commands in green:</a:t>
            </a:r>
          </a:p>
          <a:p>
            <a:endParaRPr lang="en-US" sz="800" dirty="0">
              <a:highlight>
                <a:srgbClr val="FFFFFF"/>
              </a:highlight>
            </a:endParaRPr>
          </a:p>
          <a:p>
            <a:r>
              <a:rPr lang="en-US" sz="800" b="1" dirty="0">
                <a:solidFill>
                  <a:srgbClr val="00B050"/>
                </a:solidFill>
                <a:highlight>
                  <a:srgbClr val="FFFFFF"/>
                </a:highlight>
              </a:rPr>
              <a:t>El info2 1</a:t>
            </a:r>
          </a:p>
          <a:p>
            <a:endParaRPr lang="en-US" sz="800" dirty="0">
              <a:highlight>
                <a:srgbClr val="FFFFFF"/>
              </a:highlight>
            </a:endParaRPr>
          </a:p>
          <a:p>
            <a:r>
              <a:rPr lang="en-US" sz="800" dirty="0">
                <a:highlight>
                  <a:srgbClr val="FFFFFF"/>
                </a:highlight>
              </a:rPr>
              <a:t>then hit Enter.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B6F32-B220-D77D-50E6-092DE9FB7C2B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F51E-2523-35E9-B3B9-13629B57EEA0}"/>
              </a:ext>
            </a:extLst>
          </p:cNvPr>
          <p:cNvSpPr txBox="1"/>
          <p:nvPr/>
        </p:nvSpPr>
        <p:spPr>
          <a:xfrm>
            <a:off x="3703971" y="1541897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7CB37-C40F-0F1A-5317-FCF9720DED38}"/>
              </a:ext>
            </a:extLst>
          </p:cNvPr>
          <p:cNvSpPr txBox="1"/>
          <p:nvPr/>
        </p:nvSpPr>
        <p:spPr>
          <a:xfrm>
            <a:off x="3707321" y="1827968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532CBCEC-F80B-9944-A73B-B14347F7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4) EL Position checking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BDF414-0FAE-C5AD-CD5D-153C3975DD25}"/>
              </a:ext>
            </a:extLst>
          </p:cNvPr>
          <p:cNvCxnSpPr>
            <a:cxnSpLocks/>
          </p:cNvCxnSpPr>
          <p:nvPr/>
        </p:nvCxnSpPr>
        <p:spPr>
          <a:xfrm>
            <a:off x="4610100" y="1644220"/>
            <a:ext cx="770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331;gf35cbbb750_0_66">
            <a:extLst>
              <a:ext uri="{FF2B5EF4-FFF2-40B4-BE49-F238E27FC236}">
                <a16:creationId xmlns:a16="http://schemas.microsoft.com/office/drawing/2014/main" id="{05CC6CD1-2E87-6716-EEC4-BDCE3D15FD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1869" y="1558878"/>
            <a:ext cx="3474476" cy="145102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A78AC0-1AA2-1568-66FE-2BCC83AF6CD9}"/>
              </a:ext>
            </a:extLst>
          </p:cNvPr>
          <p:cNvSpPr txBox="1"/>
          <p:nvPr/>
        </p:nvSpPr>
        <p:spPr>
          <a:xfrm>
            <a:off x="5366767" y="1311206"/>
            <a:ext cx="3565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.8 Record the EL pos value under El mode off  angle.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2C944-47F9-C905-08DB-D20CDDCE94BE}"/>
              </a:ext>
            </a:extLst>
          </p:cNvPr>
          <p:cNvSpPr/>
          <p:nvPr/>
        </p:nvSpPr>
        <p:spPr>
          <a:xfrm>
            <a:off x="5924599" y="2670810"/>
            <a:ext cx="726391" cy="1066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30A6F5-C1DF-607B-2C95-3065DEEAB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619" y="3956684"/>
            <a:ext cx="3008556" cy="907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77D239-2900-1850-2247-AB9499E40218}"/>
              </a:ext>
            </a:extLst>
          </p:cNvPr>
          <p:cNvSpPr txBox="1"/>
          <p:nvPr/>
        </p:nvSpPr>
        <p:spPr>
          <a:xfrm>
            <a:off x="5444153" y="3611934"/>
            <a:ext cx="3565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.9 The difference between “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scan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fov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 0 EL: pos” and “El mode off EL: pos” </a:t>
            </a:r>
            <a:r>
              <a:rPr lang="en-US" sz="800" b="1" i="0" u="none" strike="noStrike" cap="none" dirty="0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must not exceed +/- 4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2" name="Google Shape;338;gf35cbbb750_0_66">
            <a:extLst>
              <a:ext uri="{FF2B5EF4-FFF2-40B4-BE49-F238E27FC236}">
                <a16:creationId xmlns:a16="http://schemas.microsoft.com/office/drawing/2014/main" id="{E2C1AA35-5D6C-8DEB-D57A-89CDE2D2520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7179" y="3212318"/>
            <a:ext cx="3401242" cy="331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DCEECB-FD20-15E2-4575-B2708E0ED739}"/>
              </a:ext>
            </a:extLst>
          </p:cNvPr>
          <p:cNvCxnSpPr>
            <a:cxnSpLocks/>
          </p:cNvCxnSpPr>
          <p:nvPr/>
        </p:nvCxnSpPr>
        <p:spPr>
          <a:xfrm>
            <a:off x="6650990" y="2777489"/>
            <a:ext cx="817434" cy="5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oogle Shape;344;gef9307bb75_0_27">
            <a:extLst>
              <a:ext uri="{FF2B5EF4-FFF2-40B4-BE49-F238E27FC236}">
                <a16:creationId xmlns:a16="http://schemas.microsoft.com/office/drawing/2014/main" id="{84C62AF7-1CB1-4C2F-743A-9E30BD6CE2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87013" y="4004508"/>
            <a:ext cx="3381408" cy="66909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F72B339-BB10-909B-0124-E3BD00EECC33}"/>
              </a:ext>
            </a:extLst>
          </p:cNvPr>
          <p:cNvSpPr/>
          <p:nvPr/>
        </p:nvSpPr>
        <p:spPr>
          <a:xfrm>
            <a:off x="6584999" y="4146270"/>
            <a:ext cx="1263601" cy="527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204;p12">
            <a:extLst>
              <a:ext uri="{FF2B5EF4-FFF2-40B4-BE49-F238E27FC236}">
                <a16:creationId xmlns:a16="http://schemas.microsoft.com/office/drawing/2014/main" id="{3A000D47-FF74-F755-5568-0A9FFE1FB1B2}"/>
              </a:ext>
            </a:extLst>
          </p:cNvPr>
          <p:cNvSpPr/>
          <p:nvPr/>
        </p:nvSpPr>
        <p:spPr>
          <a:xfrm>
            <a:off x="4625901" y="980694"/>
            <a:ext cx="485495" cy="51781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0879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28163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31521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50003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92391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53796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50848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62675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52648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83158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203759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43352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85497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84307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49390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85927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76706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76694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65156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83830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9305" y="3781489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24670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392671" y="237151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0V 0A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52384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61882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56371" y="3018354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9165" y="3025907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207166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43401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7401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35553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73117" y="593656"/>
            <a:ext cx="3565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5.1 Turn off 12V power supply.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B6F32-B220-D77D-50E6-092DE9FB7C2B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F51E-2523-35E9-B3B9-13629B57EEA0}"/>
              </a:ext>
            </a:extLst>
          </p:cNvPr>
          <p:cNvSpPr txBox="1"/>
          <p:nvPr/>
        </p:nvSpPr>
        <p:spPr>
          <a:xfrm>
            <a:off x="3703971" y="1541897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7CB37-C40F-0F1A-5317-FCF9720DED38}"/>
              </a:ext>
            </a:extLst>
          </p:cNvPr>
          <p:cNvSpPr txBox="1"/>
          <p:nvPr/>
        </p:nvSpPr>
        <p:spPr>
          <a:xfrm>
            <a:off x="3707321" y="1827968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532CBCEC-F80B-9944-A73B-B14347F77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sz="2000" dirty="0"/>
              <a:t>) Turn off 12V power supply and disconnect cables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A78AC0-1AA2-1568-66FE-2BCC83AF6CD9}"/>
              </a:ext>
            </a:extLst>
          </p:cNvPr>
          <p:cNvSpPr txBox="1"/>
          <p:nvPr/>
        </p:nvSpPr>
        <p:spPr>
          <a:xfrm>
            <a:off x="5366767" y="1311206"/>
            <a:ext cx="3565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5.2 Disconnect position sense cable from interposer.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7D239-2900-1850-2247-AB9499E40218}"/>
              </a:ext>
            </a:extLst>
          </p:cNvPr>
          <p:cNvSpPr txBox="1"/>
          <p:nvPr/>
        </p:nvSpPr>
        <p:spPr>
          <a:xfrm>
            <a:off x="5367953" y="2043484"/>
            <a:ext cx="35657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5.3 Disconnect EL Interposer cable from LATM assembly.</a:t>
            </a:r>
          </a:p>
        </p:txBody>
      </p:sp>
      <p:sp>
        <p:nvSpPr>
          <p:cNvPr id="3" name="Google Shape;204;p12">
            <a:extLst>
              <a:ext uri="{FF2B5EF4-FFF2-40B4-BE49-F238E27FC236}">
                <a16:creationId xmlns:a16="http://schemas.microsoft.com/office/drawing/2014/main" id="{76545C00-16ED-3AA9-FAC3-53FA4B9BF048}"/>
              </a:ext>
            </a:extLst>
          </p:cNvPr>
          <p:cNvSpPr/>
          <p:nvPr/>
        </p:nvSpPr>
        <p:spPr>
          <a:xfrm>
            <a:off x="4625901" y="993394"/>
            <a:ext cx="485495" cy="5178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22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Controller Board – Manual Test Station at Fabrinet Chonburi</a:t>
            </a:r>
            <a:endParaRPr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02C08-901E-E482-C17C-31B8E57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11" y="704841"/>
            <a:ext cx="5593378" cy="4165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286D6-95A0-7D5D-4E14-18C301358A98}"/>
              </a:ext>
            </a:extLst>
          </p:cNvPr>
          <p:cNvSpPr txBox="1"/>
          <p:nvPr/>
        </p:nvSpPr>
        <p:spPr>
          <a:xfrm>
            <a:off x="2475527" y="1335853"/>
            <a:ext cx="970962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Power Input Cable 12V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D0F28-E316-513D-8C6A-B9AC61B15304}"/>
              </a:ext>
            </a:extLst>
          </p:cNvPr>
          <p:cNvSpPr txBox="1"/>
          <p:nvPr/>
        </p:nvSpPr>
        <p:spPr>
          <a:xfrm>
            <a:off x="3299378" y="1646780"/>
            <a:ext cx="164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87B782-65DA-1ED0-D7E9-D2C2FA46C850}"/>
              </a:ext>
            </a:extLst>
          </p:cNvPr>
          <p:cNvSpPr txBox="1"/>
          <p:nvPr/>
        </p:nvSpPr>
        <p:spPr>
          <a:xfrm>
            <a:off x="3989539" y="1893001"/>
            <a:ext cx="761570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Controller 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7D42E-D7A8-D606-26E9-E820CF5C813C}"/>
              </a:ext>
            </a:extLst>
          </p:cNvPr>
          <p:cNvSpPr txBox="1"/>
          <p:nvPr/>
        </p:nvSpPr>
        <p:spPr>
          <a:xfrm>
            <a:off x="3299378" y="1753401"/>
            <a:ext cx="164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6101D-99C1-C0FA-BEE7-F79FE0424F95}"/>
              </a:ext>
            </a:extLst>
          </p:cNvPr>
          <p:cNvSpPr txBox="1"/>
          <p:nvPr/>
        </p:nvSpPr>
        <p:spPr>
          <a:xfrm>
            <a:off x="4347758" y="3396950"/>
            <a:ext cx="582461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LATM Assy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C42DA-A9E1-C68B-BE64-EA4B15019B9E}"/>
              </a:ext>
            </a:extLst>
          </p:cNvPr>
          <p:cNvSpPr txBox="1"/>
          <p:nvPr/>
        </p:nvSpPr>
        <p:spPr>
          <a:xfrm>
            <a:off x="1790442" y="2648256"/>
            <a:ext cx="1086795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EL Motor interposer cable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20C096-43AD-AD33-DFF5-C55EBCC30EEE}"/>
              </a:ext>
            </a:extLst>
          </p:cNvPr>
          <p:cNvSpPr txBox="1"/>
          <p:nvPr/>
        </p:nvSpPr>
        <p:spPr>
          <a:xfrm>
            <a:off x="3046574" y="2071821"/>
            <a:ext cx="562180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91955-50B1-96EA-E809-270EDBAABCB3}"/>
              </a:ext>
            </a:extLst>
          </p:cNvPr>
          <p:cNvSpPr txBox="1"/>
          <p:nvPr/>
        </p:nvSpPr>
        <p:spPr>
          <a:xfrm>
            <a:off x="4310049" y="4346326"/>
            <a:ext cx="813419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LATM Test Fixture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5B9B05-DA48-E696-C3B1-9F93E2F32E43}"/>
              </a:ext>
            </a:extLst>
          </p:cNvPr>
          <p:cNvSpPr txBox="1"/>
          <p:nvPr/>
        </p:nvSpPr>
        <p:spPr>
          <a:xfrm>
            <a:off x="5678575" y="1968845"/>
            <a:ext cx="1067943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position-sensor flex cable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E8908-2D6D-1E0A-154C-EFCA4131E2E4}"/>
              </a:ext>
            </a:extLst>
          </p:cNvPr>
          <p:cNvSpPr txBox="1"/>
          <p:nvPr/>
        </p:nvSpPr>
        <p:spPr>
          <a:xfrm>
            <a:off x="6668390" y="2572085"/>
            <a:ext cx="106794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600" dirty="0"/>
              <a:t>position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343AAD-BED3-32A4-861F-D45109F9E658}"/>
              </a:ext>
            </a:extLst>
          </p:cNvPr>
          <p:cNvSpPr/>
          <p:nvPr/>
        </p:nvSpPr>
        <p:spPr>
          <a:xfrm>
            <a:off x="2677206" y="1683247"/>
            <a:ext cx="690161" cy="34774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4A214E-702B-1CE0-370F-231D1AB0443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958657" y="1542768"/>
            <a:ext cx="63630" cy="140479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F3184B-2CB5-8B64-3230-066A3B5B8A6F}"/>
              </a:ext>
            </a:extLst>
          </p:cNvPr>
          <p:cNvCxnSpPr>
            <a:cxnSpLocks/>
          </p:cNvCxnSpPr>
          <p:nvPr/>
        </p:nvCxnSpPr>
        <p:spPr>
          <a:xfrm>
            <a:off x="3363008" y="2258328"/>
            <a:ext cx="0" cy="178501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9B806F-7C39-ED16-3651-9E86A6B4E0D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354824" y="2077667"/>
            <a:ext cx="15500" cy="352920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F87159-E0A3-1EDC-8CF5-20A2B32C2A6C}"/>
              </a:ext>
            </a:extLst>
          </p:cNvPr>
          <p:cNvCxnSpPr>
            <a:cxnSpLocks/>
          </p:cNvCxnSpPr>
          <p:nvPr/>
        </p:nvCxnSpPr>
        <p:spPr>
          <a:xfrm flipH="1">
            <a:off x="6197046" y="2148122"/>
            <a:ext cx="15500" cy="418239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48819A-0E74-A8AF-138D-B89737EF90CC}"/>
              </a:ext>
            </a:extLst>
          </p:cNvPr>
          <p:cNvCxnSpPr>
            <a:cxnSpLocks/>
          </p:cNvCxnSpPr>
          <p:nvPr/>
        </p:nvCxnSpPr>
        <p:spPr>
          <a:xfrm flipH="1">
            <a:off x="6429080" y="2846895"/>
            <a:ext cx="317438" cy="301658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C41CE4-A37E-BFAD-8F97-FB1AD69DAB5D}"/>
              </a:ext>
            </a:extLst>
          </p:cNvPr>
          <p:cNvCxnSpPr>
            <a:cxnSpLocks/>
          </p:cNvCxnSpPr>
          <p:nvPr/>
        </p:nvCxnSpPr>
        <p:spPr>
          <a:xfrm flipH="1">
            <a:off x="1961600" y="2846895"/>
            <a:ext cx="291406" cy="668291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E3055E-B88F-26EA-BEBF-15276E724FC6}"/>
              </a:ext>
            </a:extLst>
          </p:cNvPr>
          <p:cNvSpPr txBox="1"/>
          <p:nvPr/>
        </p:nvSpPr>
        <p:spPr>
          <a:xfrm>
            <a:off x="4419403" y="751120"/>
            <a:ext cx="761570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Prog Test Board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D1C078-82A8-E7D4-2ECC-C37F282C07AA}"/>
              </a:ext>
            </a:extLst>
          </p:cNvPr>
          <p:cNvCxnSpPr>
            <a:cxnSpLocks/>
          </p:cNvCxnSpPr>
          <p:nvPr/>
        </p:nvCxnSpPr>
        <p:spPr>
          <a:xfrm>
            <a:off x="4840664" y="935786"/>
            <a:ext cx="148793" cy="426086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8E5E661-61F9-4038-774A-6987F892BCC0}"/>
              </a:ext>
            </a:extLst>
          </p:cNvPr>
          <p:cNvSpPr txBox="1"/>
          <p:nvPr/>
        </p:nvSpPr>
        <p:spPr>
          <a:xfrm>
            <a:off x="5410719" y="861526"/>
            <a:ext cx="1018361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51-conductor flex cable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56F9EFF-8F22-F77D-1778-87EEFD816375}"/>
              </a:ext>
            </a:extLst>
          </p:cNvPr>
          <p:cNvCxnSpPr>
            <a:cxnSpLocks/>
          </p:cNvCxnSpPr>
          <p:nvPr/>
        </p:nvCxnSpPr>
        <p:spPr>
          <a:xfrm flipH="1">
            <a:off x="5454724" y="1044230"/>
            <a:ext cx="314480" cy="522839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5AF9F4-FE62-E526-D4B3-7EED808469C3}"/>
              </a:ext>
            </a:extLst>
          </p:cNvPr>
          <p:cNvSpPr txBox="1"/>
          <p:nvPr/>
        </p:nvSpPr>
        <p:spPr>
          <a:xfrm>
            <a:off x="3587243" y="1534638"/>
            <a:ext cx="813066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179399-5202-A370-DC8F-7DCA3897DC0E}"/>
              </a:ext>
            </a:extLst>
          </p:cNvPr>
          <p:cNvSpPr txBox="1"/>
          <p:nvPr/>
        </p:nvSpPr>
        <p:spPr>
          <a:xfrm>
            <a:off x="3740366" y="961338"/>
            <a:ext cx="659943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3EE7722-A93F-86A6-B462-A84E669B947A}"/>
              </a:ext>
            </a:extLst>
          </p:cNvPr>
          <p:cNvCxnSpPr>
            <a:cxnSpLocks/>
          </p:cNvCxnSpPr>
          <p:nvPr/>
        </p:nvCxnSpPr>
        <p:spPr>
          <a:xfrm>
            <a:off x="4407749" y="1077988"/>
            <a:ext cx="335944" cy="227661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226D4D-4ED3-DD21-09D1-DEF0E97D2B4A}"/>
              </a:ext>
            </a:extLst>
          </p:cNvPr>
          <p:cNvCxnSpPr>
            <a:cxnSpLocks/>
          </p:cNvCxnSpPr>
          <p:nvPr/>
        </p:nvCxnSpPr>
        <p:spPr>
          <a:xfrm flipV="1">
            <a:off x="4400033" y="1499328"/>
            <a:ext cx="380532" cy="134407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3EAE836D-4AF2-D9F0-613F-FFC37D8AE85F}"/>
              </a:ext>
            </a:extLst>
          </p:cNvPr>
          <p:cNvSpPr txBox="1"/>
          <p:nvPr/>
        </p:nvSpPr>
        <p:spPr>
          <a:xfrm>
            <a:off x="6514492" y="1406995"/>
            <a:ext cx="854197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Power Supply 12V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066F85B-5CA8-4F44-451B-A88C0CCD13D3}"/>
              </a:ext>
            </a:extLst>
          </p:cNvPr>
          <p:cNvSpPr txBox="1"/>
          <p:nvPr/>
        </p:nvSpPr>
        <p:spPr>
          <a:xfrm>
            <a:off x="2644216" y="711918"/>
            <a:ext cx="842700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To PC’s USB ports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183C2884-3EA0-7D46-4570-ECCBB0E2AAD6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3478142" y="804251"/>
            <a:ext cx="592195" cy="27455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951848A7-2187-C60B-8623-7986795A84D7}"/>
              </a:ext>
            </a:extLst>
          </p:cNvPr>
          <p:cNvSpPr/>
          <p:nvPr/>
        </p:nvSpPr>
        <p:spPr>
          <a:xfrm>
            <a:off x="4070337" y="730866"/>
            <a:ext cx="184177" cy="20167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83BBAF96-406D-F5C5-75D0-0528CA59B5CB}"/>
              </a:ext>
            </a:extLst>
          </p:cNvPr>
          <p:cNvSpPr txBox="1"/>
          <p:nvPr/>
        </p:nvSpPr>
        <p:spPr>
          <a:xfrm>
            <a:off x="5338552" y="2813058"/>
            <a:ext cx="562628" cy="1846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07F49A2-230F-6729-4A8D-1F69D4113083}"/>
              </a:ext>
            </a:extLst>
          </p:cNvPr>
          <p:cNvCxnSpPr>
            <a:cxnSpLocks/>
          </p:cNvCxnSpPr>
          <p:nvPr/>
        </p:nvCxnSpPr>
        <p:spPr>
          <a:xfrm flipV="1">
            <a:off x="5901180" y="2710584"/>
            <a:ext cx="256200" cy="199890"/>
          </a:xfrm>
          <a:prstGeom prst="straightConnector1">
            <a:avLst/>
          </a:prstGeom>
          <a:ln w="952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7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Controller Board – Manual Test Station Diagram</a:t>
            </a:r>
            <a:endParaRPr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F9906F7-8C3F-F64A-83EB-94123CF7CD12}"/>
              </a:ext>
            </a:extLst>
          </p:cNvPr>
          <p:cNvSpPr/>
          <p:nvPr/>
        </p:nvSpPr>
        <p:spPr>
          <a:xfrm>
            <a:off x="2926151" y="1487193"/>
            <a:ext cx="3203468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3912890" y="3123627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1409566" y="3251471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5186146" y="2342033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3C454AAF-19F2-3598-4A35-86FA0B348B22}"/>
              </a:ext>
            </a:extLst>
          </p:cNvPr>
          <p:cNvSpPr/>
          <p:nvPr/>
        </p:nvSpPr>
        <p:spPr>
          <a:xfrm>
            <a:off x="1424522" y="1503523"/>
            <a:ext cx="888873" cy="427838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Facility Power</a:t>
            </a: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45830FE8-93CE-1BCA-6371-6688A6BC7C02}"/>
              </a:ext>
            </a:extLst>
          </p:cNvPr>
          <p:cNvCxnSpPr>
            <a:cxnSpLocks/>
          </p:cNvCxnSpPr>
          <p:nvPr/>
        </p:nvCxnSpPr>
        <p:spPr>
          <a:xfrm>
            <a:off x="2313395" y="1720617"/>
            <a:ext cx="612755" cy="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0E29A3A5-F4E6-A048-6D53-9A69ED300506}"/>
              </a:ext>
            </a:extLst>
          </p:cNvPr>
          <p:cNvCxnSpPr>
            <a:cxnSpLocks/>
          </p:cNvCxnSpPr>
          <p:nvPr/>
        </p:nvCxnSpPr>
        <p:spPr>
          <a:xfrm>
            <a:off x="1663219" y="1931361"/>
            <a:ext cx="0" cy="132011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4483292" y="2460815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71" name="Rectangle 270">
            <a:extLst>
              <a:ext uri="{FF2B5EF4-FFF2-40B4-BE49-F238E27FC236}">
                <a16:creationId xmlns:a16="http://schemas.microsoft.com/office/drawing/2014/main" id="{066D93F8-AF3E-1453-B078-F22F0D0717C0}"/>
              </a:ext>
            </a:extLst>
          </p:cNvPr>
          <p:cNvSpPr/>
          <p:nvPr/>
        </p:nvSpPr>
        <p:spPr>
          <a:xfrm>
            <a:off x="2932500" y="790604"/>
            <a:ext cx="888873" cy="427838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801DA357-CA14-75A5-2770-53605FCA59E6}"/>
              </a:ext>
            </a:extLst>
          </p:cNvPr>
          <p:cNvSpPr/>
          <p:nvPr/>
        </p:nvSpPr>
        <p:spPr>
          <a:xfrm>
            <a:off x="4139256" y="1007698"/>
            <a:ext cx="694850" cy="213919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Keyboard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3DA7678-4773-8537-4C6F-11212B3D3578}"/>
              </a:ext>
            </a:extLst>
          </p:cNvPr>
          <p:cNvSpPr/>
          <p:nvPr/>
        </p:nvSpPr>
        <p:spPr>
          <a:xfrm>
            <a:off x="5137186" y="1004523"/>
            <a:ext cx="556972" cy="213919"/>
          </a:xfrm>
          <a:prstGeom prst="rect">
            <a:avLst/>
          </a:prstGeom>
          <a:solidFill>
            <a:srgbClr val="44546A">
              <a:lumMod val="40000"/>
              <a:lumOff val="60000"/>
            </a:srgbClr>
          </a:solidFill>
          <a:ln w="12700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Mouse</a:t>
            </a: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017624DD-921D-64E5-E275-334B8A01650F}"/>
              </a:ext>
            </a:extLst>
          </p:cNvPr>
          <p:cNvCxnSpPr>
            <a:cxnSpLocks/>
          </p:cNvCxnSpPr>
          <p:nvPr/>
        </p:nvCxnSpPr>
        <p:spPr>
          <a:xfrm flipH="1" flipV="1">
            <a:off x="6677304" y="1306368"/>
            <a:ext cx="612754" cy="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A9B7DF47-99A1-59EA-F0B8-69B19745DD8A}"/>
              </a:ext>
            </a:extLst>
          </p:cNvPr>
          <p:cNvCxnSpPr/>
          <p:nvPr/>
        </p:nvCxnSpPr>
        <p:spPr>
          <a:xfrm>
            <a:off x="6677303" y="1118254"/>
            <a:ext cx="612755" cy="1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D889CC4B-E494-3144-BDC3-63A3F2D92BBF}"/>
              </a:ext>
            </a:extLst>
          </p:cNvPr>
          <p:cNvCxnSpPr>
            <a:cxnSpLocks/>
          </p:cNvCxnSpPr>
          <p:nvPr/>
        </p:nvCxnSpPr>
        <p:spPr>
          <a:xfrm>
            <a:off x="4480117" y="1224792"/>
            <a:ext cx="0" cy="26635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0068B5D1-7A44-1EF1-164E-97584922E156}"/>
              </a:ext>
            </a:extLst>
          </p:cNvPr>
          <p:cNvCxnSpPr>
            <a:cxnSpLocks/>
          </p:cNvCxnSpPr>
          <p:nvPr/>
        </p:nvCxnSpPr>
        <p:spPr>
          <a:xfrm>
            <a:off x="5394517" y="1218442"/>
            <a:ext cx="0" cy="26635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185D2323-FA14-1961-A6F0-28337F45F2AA}"/>
              </a:ext>
            </a:extLst>
          </p:cNvPr>
          <p:cNvCxnSpPr>
            <a:cxnSpLocks/>
          </p:cNvCxnSpPr>
          <p:nvPr/>
        </p:nvCxnSpPr>
        <p:spPr>
          <a:xfrm>
            <a:off x="3356167" y="1218442"/>
            <a:ext cx="0" cy="266352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E5AEB490-E536-0FE8-CEBD-2C9C89254A21}"/>
              </a:ext>
            </a:extLst>
          </p:cNvPr>
          <p:cNvCxnSpPr>
            <a:cxnSpLocks/>
          </p:cNvCxnSpPr>
          <p:nvPr/>
        </p:nvCxnSpPr>
        <p:spPr>
          <a:xfrm flipH="1">
            <a:off x="6677303" y="1510965"/>
            <a:ext cx="612755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956914AC-3812-4703-A51B-A6E0A38AAD4B}"/>
              </a:ext>
            </a:extLst>
          </p:cNvPr>
          <p:cNvCxnSpPr>
            <a:cxnSpLocks/>
          </p:cNvCxnSpPr>
          <p:nvPr/>
        </p:nvCxnSpPr>
        <p:spPr>
          <a:xfrm>
            <a:off x="1854003" y="1020398"/>
            <a:ext cx="107214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97258CE-1A66-67DA-A102-FF7E2B37D82A}"/>
              </a:ext>
            </a:extLst>
          </p:cNvPr>
          <p:cNvCxnSpPr>
            <a:cxnSpLocks/>
          </p:cNvCxnSpPr>
          <p:nvPr/>
        </p:nvCxnSpPr>
        <p:spPr>
          <a:xfrm>
            <a:off x="1854003" y="1012007"/>
            <a:ext cx="0" cy="488662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108352C1-C956-1CDA-A878-DA00848B94B4}"/>
              </a:ext>
            </a:extLst>
          </p:cNvPr>
          <p:cNvSpPr txBox="1"/>
          <p:nvPr/>
        </p:nvSpPr>
        <p:spPr>
          <a:xfrm>
            <a:off x="7301286" y="989306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DC Power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ABBFFF7-096B-7C33-6627-FE0CCE0AE3DE}"/>
              </a:ext>
            </a:extLst>
          </p:cNvPr>
          <p:cNvSpPr txBox="1"/>
          <p:nvPr/>
        </p:nvSpPr>
        <p:spPr>
          <a:xfrm>
            <a:off x="7290058" y="1183257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747CB888-E31B-CC9C-BAB3-BFEF788CED56}"/>
              </a:ext>
            </a:extLst>
          </p:cNvPr>
          <p:cNvSpPr txBox="1"/>
          <p:nvPr/>
        </p:nvSpPr>
        <p:spPr>
          <a:xfrm>
            <a:off x="7282063" y="1387854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Display Port Cable</a:t>
            </a:r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6CFE08E9-FF02-5E45-A8AC-2B778E21A9AD}"/>
              </a:ext>
            </a:extLst>
          </p:cNvPr>
          <p:cNvCxnSpPr>
            <a:cxnSpLocks/>
          </p:cNvCxnSpPr>
          <p:nvPr/>
        </p:nvCxnSpPr>
        <p:spPr>
          <a:xfrm flipH="1">
            <a:off x="6677303" y="1710990"/>
            <a:ext cx="612755" cy="0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8BAB216A-2554-B80C-6D07-36329DD17F14}"/>
              </a:ext>
            </a:extLst>
          </p:cNvPr>
          <p:cNvCxnSpPr/>
          <p:nvPr/>
        </p:nvCxnSpPr>
        <p:spPr>
          <a:xfrm>
            <a:off x="6674071" y="941185"/>
            <a:ext cx="612755" cy="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BBF736CD-FB2B-1DA5-C01A-805B964E52A7}"/>
              </a:ext>
            </a:extLst>
          </p:cNvPr>
          <p:cNvSpPr txBox="1"/>
          <p:nvPr/>
        </p:nvSpPr>
        <p:spPr>
          <a:xfrm>
            <a:off x="7298054" y="812237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AC Power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12B133A-2F76-34B6-5FBB-880BE2FE6A18}"/>
              </a:ext>
            </a:extLst>
          </p:cNvPr>
          <p:cNvSpPr txBox="1"/>
          <p:nvPr/>
        </p:nvSpPr>
        <p:spPr>
          <a:xfrm>
            <a:off x="7282063" y="1587879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C29FD2BC-F1B5-DA3F-8372-071E9E484DBF}"/>
              </a:ext>
            </a:extLst>
          </p:cNvPr>
          <p:cNvCxnSpPr>
            <a:cxnSpLocks/>
          </p:cNvCxnSpPr>
          <p:nvPr/>
        </p:nvCxnSpPr>
        <p:spPr>
          <a:xfrm flipH="1">
            <a:off x="6677303" y="1944571"/>
            <a:ext cx="612755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EEC91D2E-A0C6-886F-C1B7-A7E55A03F899}"/>
              </a:ext>
            </a:extLst>
          </p:cNvPr>
          <p:cNvSpPr txBox="1"/>
          <p:nvPr/>
        </p:nvSpPr>
        <p:spPr>
          <a:xfrm>
            <a:off x="7282063" y="1821460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4F5FDC0-C35E-64EF-C308-93E33CF6112C}"/>
              </a:ext>
            </a:extLst>
          </p:cNvPr>
          <p:cNvCxnSpPr>
            <a:cxnSpLocks/>
          </p:cNvCxnSpPr>
          <p:nvPr/>
        </p:nvCxnSpPr>
        <p:spPr>
          <a:xfrm>
            <a:off x="4494681" y="2211565"/>
            <a:ext cx="0" cy="24925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AC456560-3D94-837B-1353-E138B637361C}"/>
              </a:ext>
            </a:extLst>
          </p:cNvPr>
          <p:cNvCxnSpPr>
            <a:cxnSpLocks/>
          </p:cNvCxnSpPr>
          <p:nvPr/>
        </p:nvCxnSpPr>
        <p:spPr>
          <a:xfrm flipH="1">
            <a:off x="6677303" y="2178154"/>
            <a:ext cx="612755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4052173B-FBD1-65F0-603F-B7C51B54C723}"/>
              </a:ext>
            </a:extLst>
          </p:cNvPr>
          <p:cNvSpPr txBox="1"/>
          <p:nvPr/>
        </p:nvSpPr>
        <p:spPr>
          <a:xfrm>
            <a:off x="7282063" y="2055043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  <a:endCxn id="63" idx="1"/>
          </p:cNvCxnSpPr>
          <p:nvPr/>
        </p:nvCxnSpPr>
        <p:spPr>
          <a:xfrm>
            <a:off x="2298440" y="3474221"/>
            <a:ext cx="1614450" cy="2335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72C86DA-69FC-9FBF-FF11-A58F8207064D}"/>
              </a:ext>
            </a:extLst>
          </p:cNvPr>
          <p:cNvCxnSpPr>
            <a:cxnSpLocks/>
          </p:cNvCxnSpPr>
          <p:nvPr/>
        </p:nvCxnSpPr>
        <p:spPr>
          <a:xfrm>
            <a:off x="2010893" y="2034972"/>
            <a:ext cx="0" cy="1216499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95B6D8F3-3815-F5D0-5C9E-D02ADBD4D16C}"/>
              </a:ext>
            </a:extLst>
          </p:cNvPr>
          <p:cNvCxnSpPr>
            <a:cxnSpLocks/>
          </p:cNvCxnSpPr>
          <p:nvPr/>
        </p:nvCxnSpPr>
        <p:spPr>
          <a:xfrm flipH="1" flipV="1">
            <a:off x="2000574" y="2045804"/>
            <a:ext cx="921417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4747083" y="2350479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4249535" y="2765908"/>
            <a:ext cx="93661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3A99871B-8179-D14A-6B10-61950455CA7F}"/>
              </a:ext>
            </a:extLst>
          </p:cNvPr>
          <p:cNvCxnSpPr>
            <a:cxnSpLocks/>
          </p:cNvCxnSpPr>
          <p:nvPr/>
        </p:nvCxnSpPr>
        <p:spPr>
          <a:xfrm>
            <a:off x="4263639" y="2211565"/>
            <a:ext cx="0" cy="55434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5133418" y="2368482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5136317" y="2673575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5663368" y="2879592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3854014" y="338863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+12V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2716306" y="3696971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2721338" y="3685066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2716306" y="4335898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6145353" y="3701274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3862090" y="3609061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5665301" y="3608941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6991572" y="4493559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7100659" y="3680304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7143221" y="4447168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84B21A98-4B46-AA86-0D9C-3B5D7B8F1C62}"/>
              </a:ext>
            </a:extLst>
          </p:cNvPr>
          <p:cNvSpPr txBox="1"/>
          <p:nvPr/>
        </p:nvSpPr>
        <p:spPr>
          <a:xfrm>
            <a:off x="4339031" y="2074775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B9BB390-7F60-397D-9FFB-F71D22F2840B}"/>
              </a:ext>
            </a:extLst>
          </p:cNvPr>
          <p:cNvSpPr txBox="1"/>
          <p:nvPr/>
        </p:nvSpPr>
        <p:spPr>
          <a:xfrm>
            <a:off x="4249535" y="1460432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DBA10A4C-633B-C7F0-4FC8-E79224B6E80D}"/>
              </a:ext>
            </a:extLst>
          </p:cNvPr>
          <p:cNvSpPr txBox="1"/>
          <p:nvPr/>
        </p:nvSpPr>
        <p:spPr>
          <a:xfrm>
            <a:off x="5167863" y="1451795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9E27AD0C-189A-6FE6-02D6-5BB96DABDF30}"/>
              </a:ext>
            </a:extLst>
          </p:cNvPr>
          <p:cNvSpPr txBox="1"/>
          <p:nvPr/>
        </p:nvSpPr>
        <p:spPr>
          <a:xfrm>
            <a:off x="4020775" y="2071019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D65BF3D2-4765-56F1-1778-CEA14E42C077}"/>
              </a:ext>
            </a:extLst>
          </p:cNvPr>
          <p:cNvSpPr txBox="1"/>
          <p:nvPr/>
        </p:nvSpPr>
        <p:spPr>
          <a:xfrm>
            <a:off x="2860471" y="1954673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52CE0177-DCCB-B2A5-6BEC-0B5BBCF86069}"/>
              </a:ext>
            </a:extLst>
          </p:cNvPr>
          <p:cNvSpPr txBox="1"/>
          <p:nvPr/>
        </p:nvSpPr>
        <p:spPr>
          <a:xfrm>
            <a:off x="1787601" y="3205905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5191744" y="3088701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</p:spTree>
    <p:extLst>
      <p:ext uri="{BB962C8B-B14F-4D97-AF65-F5344CB8AC3E}">
        <p14:creationId xmlns:p14="http://schemas.microsoft.com/office/powerpoint/2010/main" val="209016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Jrk Controller – Averna LATM Test Station</a:t>
            </a:r>
            <a:endParaRPr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7D16F-56AA-7FD0-A96B-AC75AE22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18" y="623407"/>
            <a:ext cx="6358364" cy="41160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87884-9206-8065-EBBA-A25FEF33D7EA}"/>
              </a:ext>
            </a:extLst>
          </p:cNvPr>
          <p:cNvCxnSpPr>
            <a:cxnSpLocks/>
          </p:cNvCxnSpPr>
          <p:nvPr/>
        </p:nvCxnSpPr>
        <p:spPr>
          <a:xfrm flipH="1">
            <a:off x="6426200" y="1225550"/>
            <a:ext cx="584200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019BD3-5E56-D384-E1AA-00E064090216}"/>
              </a:ext>
            </a:extLst>
          </p:cNvPr>
          <p:cNvSpPr txBox="1"/>
          <p:nvPr/>
        </p:nvSpPr>
        <p:spPr>
          <a:xfrm>
            <a:off x="7010400" y="1087050"/>
            <a:ext cx="1672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Remove this red frame and replace with LATM Controller Board</a:t>
            </a:r>
          </a:p>
        </p:txBody>
      </p:sp>
    </p:spTree>
    <p:extLst>
      <p:ext uri="{BB962C8B-B14F-4D97-AF65-F5344CB8AC3E}">
        <p14:creationId xmlns:p14="http://schemas.microsoft.com/office/powerpoint/2010/main" val="304673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Controller Board at Averna Test Station</a:t>
            </a:r>
            <a:endParaRPr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5FDE4C9-87C9-EF65-0601-C976232C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677916"/>
            <a:ext cx="6396887" cy="415334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09DB259-C3D2-8638-7746-2F117273C91A}"/>
              </a:ext>
            </a:extLst>
          </p:cNvPr>
          <p:cNvSpPr/>
          <p:nvPr/>
        </p:nvSpPr>
        <p:spPr>
          <a:xfrm>
            <a:off x="2852440" y="2996627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8B4EFC-5F7B-A22C-4989-F6C2290DBCB4}"/>
              </a:ext>
            </a:extLst>
          </p:cNvPr>
          <p:cNvSpPr/>
          <p:nvPr/>
        </p:nvSpPr>
        <p:spPr>
          <a:xfrm>
            <a:off x="4125696" y="2215033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129C1E-7DC5-0162-7F7C-784EB5E23C56}"/>
              </a:ext>
            </a:extLst>
          </p:cNvPr>
          <p:cNvCxnSpPr>
            <a:cxnSpLocks/>
          </p:cNvCxnSpPr>
          <p:nvPr/>
        </p:nvCxnSpPr>
        <p:spPr>
          <a:xfrm>
            <a:off x="3873500" y="2333815"/>
            <a:ext cx="25537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ADA53FF-943E-0910-48A7-7F910B5A9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 flipH="1">
            <a:off x="3686633" y="2223479"/>
            <a:ext cx="559315" cy="4062715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CFC8F6-663F-8D34-2D0B-317118EEC71E}"/>
              </a:ext>
            </a:extLst>
          </p:cNvPr>
          <p:cNvCxnSpPr>
            <a:cxnSpLocks/>
          </p:cNvCxnSpPr>
          <p:nvPr/>
        </p:nvCxnSpPr>
        <p:spPr>
          <a:xfrm>
            <a:off x="3651250" y="2638908"/>
            <a:ext cx="47444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4AF9FFB-2637-77AB-9C1C-F649E0F2DE8B}"/>
              </a:ext>
            </a:extLst>
          </p:cNvPr>
          <p:cNvSpPr txBox="1"/>
          <p:nvPr/>
        </p:nvSpPr>
        <p:spPr>
          <a:xfrm>
            <a:off x="4072968" y="2241482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ED233E4-30A2-C64A-5F3D-03737B232E01}"/>
              </a:ext>
            </a:extLst>
          </p:cNvPr>
          <p:cNvSpPr txBox="1"/>
          <p:nvPr/>
        </p:nvSpPr>
        <p:spPr>
          <a:xfrm>
            <a:off x="4075867" y="2546575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A1A161-EAC4-E81C-0606-866282E9EBCF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4602918" y="2752592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C88DAC9-6CA9-BBD5-8E67-BE97AF020270}"/>
              </a:ext>
            </a:extLst>
          </p:cNvPr>
          <p:cNvSpPr txBox="1"/>
          <p:nvPr/>
        </p:nvSpPr>
        <p:spPr>
          <a:xfrm>
            <a:off x="2793564" y="326163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+12V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6C2A21-D3E7-8F52-8DEE-9A628E11E1A4}"/>
              </a:ext>
            </a:extLst>
          </p:cNvPr>
          <p:cNvCxnSpPr>
            <a:cxnSpLocks/>
          </p:cNvCxnSpPr>
          <p:nvPr/>
        </p:nvCxnSpPr>
        <p:spPr>
          <a:xfrm flipH="1">
            <a:off x="1655856" y="3569971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DE9D2C9-28D5-BFE1-55A0-AAD90B4CA80E}"/>
              </a:ext>
            </a:extLst>
          </p:cNvPr>
          <p:cNvCxnSpPr>
            <a:cxnSpLocks/>
          </p:cNvCxnSpPr>
          <p:nvPr/>
        </p:nvCxnSpPr>
        <p:spPr>
          <a:xfrm flipV="1">
            <a:off x="1660888" y="3558066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EF5F51-9498-152F-1EDC-35A12930AD38}"/>
              </a:ext>
            </a:extLst>
          </p:cNvPr>
          <p:cNvCxnSpPr>
            <a:cxnSpLocks/>
          </p:cNvCxnSpPr>
          <p:nvPr/>
        </p:nvCxnSpPr>
        <p:spPr>
          <a:xfrm flipH="1">
            <a:off x="1655856" y="4208898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8A6498-7B3B-5455-A3A1-0EB1C2EFB509}"/>
              </a:ext>
            </a:extLst>
          </p:cNvPr>
          <p:cNvCxnSpPr>
            <a:cxnSpLocks/>
          </p:cNvCxnSpPr>
          <p:nvPr/>
        </p:nvCxnSpPr>
        <p:spPr>
          <a:xfrm flipH="1">
            <a:off x="5084903" y="3574274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6060811-6EB6-E932-3897-B6B7A1E461F4}"/>
              </a:ext>
            </a:extLst>
          </p:cNvPr>
          <p:cNvSpPr txBox="1"/>
          <p:nvPr/>
        </p:nvSpPr>
        <p:spPr>
          <a:xfrm>
            <a:off x="2801640" y="3482061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868A17-C6A0-E827-C975-C724E1579B2D}"/>
              </a:ext>
            </a:extLst>
          </p:cNvPr>
          <p:cNvSpPr txBox="1"/>
          <p:nvPr/>
        </p:nvSpPr>
        <p:spPr>
          <a:xfrm>
            <a:off x="4604851" y="3481941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EE6D78E4-9951-239D-FE99-C43EE012BB0B}"/>
              </a:ext>
            </a:extLst>
          </p:cNvPr>
          <p:cNvSpPr/>
          <p:nvPr/>
        </p:nvSpPr>
        <p:spPr>
          <a:xfrm>
            <a:off x="5931122" y="4366559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6EBAD8A-2A50-44B7-CE8F-6EC7ACEB10DB}"/>
              </a:ext>
            </a:extLst>
          </p:cNvPr>
          <p:cNvCxnSpPr>
            <a:cxnSpLocks/>
          </p:cNvCxnSpPr>
          <p:nvPr/>
        </p:nvCxnSpPr>
        <p:spPr>
          <a:xfrm flipH="1" flipV="1">
            <a:off x="6040209" y="3553304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8B9B28A5-C031-79F7-AF45-C13487CE53AF}"/>
              </a:ext>
            </a:extLst>
          </p:cNvPr>
          <p:cNvSpPr txBox="1"/>
          <p:nvPr/>
        </p:nvSpPr>
        <p:spPr>
          <a:xfrm>
            <a:off x="6082771" y="3532768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0D07DF2-0D2A-0CEA-CDA8-BC29D85299F5}"/>
              </a:ext>
            </a:extLst>
          </p:cNvPr>
          <p:cNvSpPr txBox="1"/>
          <p:nvPr/>
        </p:nvSpPr>
        <p:spPr>
          <a:xfrm>
            <a:off x="4131294" y="2961701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7C1181F-2EB7-1DBF-16BB-AAD0759ACD09}"/>
              </a:ext>
            </a:extLst>
          </p:cNvPr>
          <p:cNvCxnSpPr>
            <a:cxnSpLocks/>
          </p:cNvCxnSpPr>
          <p:nvPr/>
        </p:nvCxnSpPr>
        <p:spPr>
          <a:xfrm>
            <a:off x="3651250" y="1187450"/>
            <a:ext cx="0" cy="1451458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C9552C73-3F99-45E5-CA8B-F4E3197915D6}"/>
              </a:ext>
            </a:extLst>
          </p:cNvPr>
          <p:cNvCxnSpPr>
            <a:cxnSpLocks/>
          </p:cNvCxnSpPr>
          <p:nvPr/>
        </p:nvCxnSpPr>
        <p:spPr>
          <a:xfrm>
            <a:off x="3873500" y="1187450"/>
            <a:ext cx="14973" cy="114636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5509421-A468-A8FD-13D6-D6F3002DDA26}"/>
              </a:ext>
            </a:extLst>
          </p:cNvPr>
          <p:cNvCxnSpPr>
            <a:cxnSpLocks/>
          </p:cNvCxnSpPr>
          <p:nvPr/>
        </p:nvCxnSpPr>
        <p:spPr>
          <a:xfrm flipH="1">
            <a:off x="6091081" y="3780418"/>
            <a:ext cx="180611" cy="581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C05F3AF2-D14A-9302-AC1D-716DB57E8D82}"/>
              </a:ext>
            </a:extLst>
          </p:cNvPr>
          <p:cNvSpPr txBox="1"/>
          <p:nvPr/>
        </p:nvSpPr>
        <p:spPr>
          <a:xfrm>
            <a:off x="3847432" y="2014664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Cable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B382E72E-399B-812E-EF6B-756BD15D39E7}"/>
              </a:ext>
            </a:extLst>
          </p:cNvPr>
          <p:cNvSpPr txBox="1"/>
          <p:nvPr/>
        </p:nvSpPr>
        <p:spPr>
          <a:xfrm>
            <a:off x="3601227" y="2458541"/>
            <a:ext cx="5246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Cable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B8EC718B-8FD2-58BC-FCAC-BA21BC7851CB}"/>
              </a:ext>
            </a:extLst>
          </p:cNvPr>
          <p:cNvSpPr txBox="1"/>
          <p:nvPr/>
        </p:nvSpPr>
        <p:spPr>
          <a:xfrm>
            <a:off x="5034807" y="3395320"/>
            <a:ext cx="1107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7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C170845-B764-841D-6400-4E2D1DAB3006}"/>
              </a:ext>
            </a:extLst>
          </p:cNvPr>
          <p:cNvSpPr txBox="1"/>
          <p:nvPr/>
        </p:nvSpPr>
        <p:spPr>
          <a:xfrm>
            <a:off x="1686100" y="3555512"/>
            <a:ext cx="11615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7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31FA2279-AA31-5422-C490-3E335A6DDADE}"/>
              </a:ext>
            </a:extLst>
          </p:cNvPr>
          <p:cNvSpPr txBox="1"/>
          <p:nvPr/>
        </p:nvSpPr>
        <p:spPr>
          <a:xfrm>
            <a:off x="4559449" y="2766869"/>
            <a:ext cx="11074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7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</p:spTree>
    <p:extLst>
      <p:ext uri="{BB962C8B-B14F-4D97-AF65-F5344CB8AC3E}">
        <p14:creationId xmlns:p14="http://schemas.microsoft.com/office/powerpoint/2010/main" val="54828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1) Turn on the power supply and set the Tera Term for Comm Config. System </a:t>
            </a:r>
            <a:endParaRPr sz="1600"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33878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37236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55718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98106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59511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56563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68390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58363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88873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209474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49067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91212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90022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55105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91642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82421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82409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70871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89545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52542" y="3888422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30385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42866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58099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67597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42923" y="3078878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4953" y="3087984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35130" y="2109763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49116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79727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20A55D-DA08-37DB-9F5F-67AD5E8A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099" y="758146"/>
            <a:ext cx="2684145" cy="1184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41268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6A5AA-F582-8153-0B01-49047397FEAF}"/>
              </a:ext>
            </a:extLst>
          </p:cNvPr>
          <p:cNvSpPr txBox="1"/>
          <p:nvPr/>
        </p:nvSpPr>
        <p:spPr>
          <a:xfrm>
            <a:off x="3707321" y="1592773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E52DFC-9726-6B22-A098-86140349E7CF}"/>
              </a:ext>
            </a:extLst>
          </p:cNvPr>
          <p:cNvCxnSpPr>
            <a:cxnSpLocks/>
          </p:cNvCxnSpPr>
          <p:nvPr/>
        </p:nvCxnSpPr>
        <p:spPr>
          <a:xfrm>
            <a:off x="4588408" y="1675713"/>
            <a:ext cx="792498" cy="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oogle Shape;212;p13">
            <a:extLst>
              <a:ext uri="{FF2B5EF4-FFF2-40B4-BE49-F238E27FC236}">
                <a16:creationId xmlns:a16="http://schemas.microsoft.com/office/drawing/2014/main" id="{4C510DC4-A594-70A8-01DD-D60AEA341D4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2262" y="2207672"/>
            <a:ext cx="3162691" cy="48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11;p13">
            <a:extLst>
              <a:ext uri="{FF2B5EF4-FFF2-40B4-BE49-F238E27FC236}">
                <a16:creationId xmlns:a16="http://schemas.microsoft.com/office/drawing/2014/main" id="{7E29B7B5-8C52-2C20-B4D8-5E26D4B19E6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0182" y="3019357"/>
            <a:ext cx="1579723" cy="1558414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66767" y="1977956"/>
            <a:ext cx="14965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1.2 Check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display</a:t>
            </a:r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77A0-B296-BFA3-AAE1-9DFB5F87A42C}"/>
              </a:ext>
            </a:extLst>
          </p:cNvPr>
          <p:cNvSpPr txBox="1"/>
          <p:nvPr/>
        </p:nvSpPr>
        <p:spPr>
          <a:xfrm>
            <a:off x="5380906" y="2730911"/>
            <a:ext cx="3565746" cy="21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1.3 Verify text is legible to read, and prompt is “</a:t>
            </a:r>
            <a:r>
              <a:rPr lang="en-US" sz="800" b="1" dirty="0">
                <a:highlight>
                  <a:srgbClr val="FFFFFF"/>
                </a:highlight>
              </a:rPr>
              <a:t>S</a:t>
            </a:r>
            <a:r>
              <a:rPr lang="en-US" sz="800" b="1" dirty="0">
                <a:highlight>
                  <a:srgbClr val="FFFFFF"/>
                </a:highlight>
                <a:sym typeface="Wingdings" panose="05000000000000000000" pitchFamily="2" charset="2"/>
              </a:rPr>
              <a:t> --&gt;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(System)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664BB-B15D-C970-0D72-9CA9C2C9BEB2}"/>
              </a:ext>
            </a:extLst>
          </p:cNvPr>
          <p:cNvSpPr txBox="1"/>
          <p:nvPr/>
        </p:nvSpPr>
        <p:spPr>
          <a:xfrm>
            <a:off x="5372610" y="550758"/>
            <a:ext cx="24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1.1 Setup/Serial Port menu of Tera Term</a:t>
            </a:r>
            <a:endParaRPr lang="en-US" sz="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461F93-F62D-ACF1-B5C7-9F83F84632E0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7C61FB-30C7-2E09-F0F4-FC4A69797774}"/>
              </a:ext>
            </a:extLst>
          </p:cNvPr>
          <p:cNvSpPr txBox="1"/>
          <p:nvPr/>
        </p:nvSpPr>
        <p:spPr>
          <a:xfrm>
            <a:off x="3696159" y="1888842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29" name="Google Shape;204;p12">
            <a:extLst>
              <a:ext uri="{FF2B5EF4-FFF2-40B4-BE49-F238E27FC236}">
                <a16:creationId xmlns:a16="http://schemas.microsoft.com/office/drawing/2014/main" id="{8C9E26D8-FDE6-F401-4F02-4324FB686A57}"/>
              </a:ext>
            </a:extLst>
          </p:cNvPr>
          <p:cNvSpPr/>
          <p:nvPr/>
        </p:nvSpPr>
        <p:spPr>
          <a:xfrm>
            <a:off x="4625901" y="1031494"/>
            <a:ext cx="485495" cy="5178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858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2) Set the Tera Term for Comm Config. Hydra</a:t>
            </a:r>
            <a:endParaRPr sz="1600"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40863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44221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62703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205091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66496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63548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75375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65348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95858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216459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56052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98197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97007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62090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98627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89406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89394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77856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96530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5937" y="3919013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37370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49851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65084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74582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26896" y="3148903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4958" y="3171281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219866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56101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8671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48253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66767" y="1977956"/>
            <a:ext cx="14965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2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.2 Check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display</a:t>
            </a:r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77A0-B296-BFA3-AAE1-9DFB5F87A42C}"/>
              </a:ext>
            </a:extLst>
          </p:cNvPr>
          <p:cNvSpPr txBox="1"/>
          <p:nvPr/>
        </p:nvSpPr>
        <p:spPr>
          <a:xfrm>
            <a:off x="5380906" y="2643503"/>
            <a:ext cx="3565746" cy="21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 dirty="0">
                <a:highlight>
                  <a:srgbClr val="FFFFFF"/>
                </a:highlight>
              </a:rPr>
              <a:t>2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.3 Verify text is legible to read, and prompt is “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H--&gt;”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(Hydra)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664BB-B15D-C970-0D72-9CA9C2C9BEB2}"/>
              </a:ext>
            </a:extLst>
          </p:cNvPr>
          <p:cNvSpPr txBox="1"/>
          <p:nvPr/>
        </p:nvSpPr>
        <p:spPr>
          <a:xfrm>
            <a:off x="5372610" y="550758"/>
            <a:ext cx="24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2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.1 Setup/Serial Port menu of Tera Term</a:t>
            </a:r>
            <a:endParaRPr lang="en-US" sz="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4B0F90D-222B-795A-B5C8-2EAAF1F8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704" y="733053"/>
            <a:ext cx="2753617" cy="1255006"/>
          </a:xfrm>
          <a:prstGeom prst="rect">
            <a:avLst/>
          </a:prstGeom>
        </p:spPr>
      </p:pic>
      <p:pic>
        <p:nvPicPr>
          <p:cNvPr id="40" name="Google Shape;242;p15">
            <a:extLst>
              <a:ext uri="{FF2B5EF4-FFF2-40B4-BE49-F238E27FC236}">
                <a16:creationId xmlns:a16="http://schemas.microsoft.com/office/drawing/2014/main" id="{71D70216-2A6A-1561-E109-4833635AE64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7704" y="2229671"/>
            <a:ext cx="2919418" cy="412121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41" name="Google Shape;241;p15">
            <a:extLst>
              <a:ext uri="{FF2B5EF4-FFF2-40B4-BE49-F238E27FC236}">
                <a16:creationId xmlns:a16="http://schemas.microsoft.com/office/drawing/2014/main" id="{3B286700-7040-414E-D099-28A279505D8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7978" y="3008082"/>
            <a:ext cx="2433599" cy="629921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E52DFC-9726-6B22-A098-86140349E7CF}"/>
              </a:ext>
            </a:extLst>
          </p:cNvPr>
          <p:cNvCxnSpPr>
            <a:cxnSpLocks/>
          </p:cNvCxnSpPr>
          <p:nvPr/>
        </p:nvCxnSpPr>
        <p:spPr>
          <a:xfrm flipV="1">
            <a:off x="4568925" y="2050913"/>
            <a:ext cx="811981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DE8584-ACB5-0DC2-6EF7-2D9BD2852E9D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8CC894-4060-74F0-CC1C-2984C70563A3}"/>
              </a:ext>
            </a:extLst>
          </p:cNvPr>
          <p:cNvSpPr txBox="1"/>
          <p:nvPr/>
        </p:nvSpPr>
        <p:spPr>
          <a:xfrm>
            <a:off x="3707321" y="1662623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B8EE4E-BD27-A8D0-3022-2B47A10FA2AB}"/>
              </a:ext>
            </a:extLst>
          </p:cNvPr>
          <p:cNvSpPr txBox="1"/>
          <p:nvPr/>
        </p:nvSpPr>
        <p:spPr>
          <a:xfrm>
            <a:off x="3702297" y="1968628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51" name="Google Shape;204;p12">
            <a:extLst>
              <a:ext uri="{FF2B5EF4-FFF2-40B4-BE49-F238E27FC236}">
                <a16:creationId xmlns:a16="http://schemas.microsoft.com/office/drawing/2014/main" id="{9A5FA91B-0848-E8D1-A925-FE444C4D56B3}"/>
              </a:ext>
            </a:extLst>
          </p:cNvPr>
          <p:cNvSpPr/>
          <p:nvPr/>
        </p:nvSpPr>
        <p:spPr>
          <a:xfrm>
            <a:off x="4625901" y="1120394"/>
            <a:ext cx="485495" cy="5178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979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3) After any power-up or reset, perform the following initialization Commands.</a:t>
            </a:r>
            <a:endParaRPr sz="1600"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18638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21996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40478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82866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44271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41323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53150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43123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73633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194234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33827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75972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74782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39865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76402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67181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67169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55631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74305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5949" y="3690039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15145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27626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42859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52357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33620" y="2926653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91675" y="2928863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197641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33876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64487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26028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66767" y="1977956"/>
            <a:ext cx="3133087" cy="125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3.2 In System 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</a:t>
            </a:r>
            <a:r>
              <a:rPr lang="en-US" sz="800" b="1" dirty="0">
                <a:highlight>
                  <a:srgbClr val="FFFFFF"/>
                </a:highlight>
                <a:sym typeface="Wingdings" panose="05000000000000000000" pitchFamily="2" charset="2"/>
              </a:rPr>
              <a:t>--&gt;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 of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type this group:</a:t>
            </a: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s-ES" sz="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1" dirty="0">
                <a:solidFill>
                  <a:srgbClr val="00B050"/>
                </a:solidFill>
              </a:rPr>
              <a:t>1</a:t>
            </a:r>
            <a:endParaRPr lang="es-ES" sz="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 offset 0</a:t>
            </a: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det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1" dirty="0">
                <a:solidFill>
                  <a:srgbClr val="00B050"/>
                </a:solidFill>
              </a:rPr>
              <a:t>300</a:t>
            </a:r>
            <a:endParaRPr lang="es-ES" sz="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scan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fov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30 0 tri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freq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1 </a:t>
            </a: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-ES" sz="800" b="1" i="0" u="none" strike="noStrike" cap="none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s-ES" sz="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4 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77A0-B296-BFA3-AAE1-9DFB5F87A42C}"/>
              </a:ext>
            </a:extLst>
          </p:cNvPr>
          <p:cNvSpPr txBox="1"/>
          <p:nvPr/>
        </p:nvSpPr>
        <p:spPr>
          <a:xfrm>
            <a:off x="5380906" y="3081846"/>
            <a:ext cx="3565746" cy="21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3.3 Hit Enter.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664BB-B15D-C970-0D72-9CA9C2C9BEB2}"/>
              </a:ext>
            </a:extLst>
          </p:cNvPr>
          <p:cNvSpPr txBox="1"/>
          <p:nvPr/>
        </p:nvSpPr>
        <p:spPr>
          <a:xfrm>
            <a:off x="5372610" y="550758"/>
            <a:ext cx="3488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3.1 In Hydra 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(H</a:t>
            </a:r>
            <a:r>
              <a:rPr lang="en-US" sz="800" b="1" dirty="0">
                <a:highlight>
                  <a:srgbClr val="FFFFFF"/>
                </a:highlight>
                <a:sym typeface="Wingdings" panose="05000000000000000000" pitchFamily="2" charset="2"/>
              </a:rPr>
              <a:t>--&gt;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 of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type </a:t>
            </a:r>
            <a:r>
              <a:rPr lang="en-US" sz="800" b="0" i="0" u="none" strike="noStrike" cap="none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scan disable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then Enter</a:t>
            </a:r>
            <a:endParaRPr lang="en-US" sz="8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E52DFC-9726-6B22-A098-86140349E7C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717754" y="1525012"/>
            <a:ext cx="767943" cy="73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265;p17">
            <a:extLst>
              <a:ext uri="{FF2B5EF4-FFF2-40B4-BE49-F238E27FC236}">
                <a16:creationId xmlns:a16="http://schemas.microsoft.com/office/drawing/2014/main" id="{273591BF-8B11-CEA6-1623-50868AC8231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9612" y="790712"/>
            <a:ext cx="1775602" cy="102894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E13ECB-415C-A4FC-9D74-D6EEF0998F98}"/>
              </a:ext>
            </a:extLst>
          </p:cNvPr>
          <p:cNvCxnSpPr>
            <a:cxnSpLocks/>
          </p:cNvCxnSpPr>
          <p:nvPr/>
        </p:nvCxnSpPr>
        <p:spPr>
          <a:xfrm>
            <a:off x="4654507" y="1828612"/>
            <a:ext cx="1299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3C4883-3FCE-B977-3911-EA187A4C340F}"/>
              </a:ext>
            </a:extLst>
          </p:cNvPr>
          <p:cNvSpPr txBox="1"/>
          <p:nvPr/>
        </p:nvSpPr>
        <p:spPr>
          <a:xfrm>
            <a:off x="5366767" y="3314504"/>
            <a:ext cx="3565746" cy="47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3.4 Verify LATM motor scans smoothly (LATM mirror should be moving without any erratic or sudden movements)</a:t>
            </a: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3E830D-49A9-D31E-2A54-3BCEC7CAEB4A}"/>
              </a:ext>
            </a:extLst>
          </p:cNvPr>
          <p:cNvCxnSpPr>
            <a:cxnSpLocks/>
          </p:cNvCxnSpPr>
          <p:nvPr/>
        </p:nvCxnSpPr>
        <p:spPr>
          <a:xfrm flipV="1">
            <a:off x="4049094" y="3426052"/>
            <a:ext cx="1390351" cy="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93F07-7946-C69E-0331-9B3C95345AA0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386C84-1BA6-8029-8F90-42549F3E06FC}"/>
              </a:ext>
            </a:extLst>
          </p:cNvPr>
          <p:cNvSpPr txBox="1"/>
          <p:nvPr/>
        </p:nvSpPr>
        <p:spPr>
          <a:xfrm>
            <a:off x="3707321" y="1440373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7D3596-DD03-6DD3-DB17-54B7A58A68E2}"/>
              </a:ext>
            </a:extLst>
          </p:cNvPr>
          <p:cNvSpPr txBox="1"/>
          <p:nvPr/>
        </p:nvSpPr>
        <p:spPr>
          <a:xfrm>
            <a:off x="3707321" y="1738823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39" name="Google Shape;204;p12">
            <a:extLst>
              <a:ext uri="{FF2B5EF4-FFF2-40B4-BE49-F238E27FC236}">
                <a16:creationId xmlns:a16="http://schemas.microsoft.com/office/drawing/2014/main" id="{113C4071-F9F3-3A0A-59C9-3B999DC60C84}"/>
              </a:ext>
            </a:extLst>
          </p:cNvPr>
          <p:cNvSpPr/>
          <p:nvPr/>
        </p:nvSpPr>
        <p:spPr>
          <a:xfrm>
            <a:off x="4625901" y="898144"/>
            <a:ext cx="485495" cy="5178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141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"/>
          <p:cNvSpPr txBox="1">
            <a:spLocks noGrp="1"/>
          </p:cNvSpPr>
          <p:nvPr>
            <p:ph type="title"/>
          </p:nvPr>
        </p:nvSpPr>
        <p:spPr>
          <a:xfrm>
            <a:off x="457200" y="96613"/>
            <a:ext cx="78867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dirty="0"/>
              <a:t>4) EL Position checking.</a:t>
            </a:r>
            <a:endParaRPr sz="1600" dirty="0"/>
          </a:p>
        </p:txBody>
      </p:sp>
      <p:sp>
        <p:nvSpPr>
          <p:cNvPr id="267" name="Google Shape;267;p4"/>
          <p:cNvSpPr txBox="1">
            <a:spLocks noGrp="1"/>
          </p:cNvSpPr>
          <p:nvPr>
            <p:ph type="sldNum" idx="12"/>
          </p:nvPr>
        </p:nvSpPr>
        <p:spPr>
          <a:xfrm>
            <a:off x="8499854" y="4739449"/>
            <a:ext cx="18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FF29399-236D-39EC-5D06-E4F634FB718B}"/>
              </a:ext>
            </a:extLst>
          </p:cNvPr>
          <p:cNvSpPr/>
          <p:nvPr/>
        </p:nvSpPr>
        <p:spPr>
          <a:xfrm>
            <a:off x="2088811" y="2180032"/>
            <a:ext cx="2227700" cy="705858"/>
          </a:xfrm>
          <a:prstGeom prst="rect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 Board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C414ED8-C35D-70F0-A7B6-B8425C3DB3D8}"/>
              </a:ext>
            </a:extLst>
          </p:cNvPr>
          <p:cNvSpPr/>
          <p:nvPr/>
        </p:nvSpPr>
        <p:spPr>
          <a:xfrm>
            <a:off x="207655" y="2213613"/>
            <a:ext cx="888874" cy="445500"/>
          </a:xfrm>
          <a:prstGeom prst="rect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Supply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12V 3A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5C544AC3-5775-574F-042E-03F41AF287EA}"/>
              </a:ext>
            </a:extLst>
          </p:cNvPr>
          <p:cNvSpPr/>
          <p:nvPr/>
        </p:nvSpPr>
        <p:spPr>
          <a:xfrm>
            <a:off x="2089453" y="1398438"/>
            <a:ext cx="954444" cy="53755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sz="800" dirty="0">
                <a:solidFill>
                  <a:schemeClr val="bg1"/>
                </a:solidFill>
              </a:rPr>
              <a:t>Prog Test Board</a:t>
            </a:r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3D19570-7EC4-7DF3-042C-6DB696BD3592}"/>
              </a:ext>
            </a:extLst>
          </p:cNvPr>
          <p:cNvCxnSpPr>
            <a:cxnSpLocks/>
          </p:cNvCxnSpPr>
          <p:nvPr/>
        </p:nvCxnSpPr>
        <p:spPr>
          <a:xfrm>
            <a:off x="3043897" y="1822313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E174596-AD94-4666-F4AE-1304EE08AF30}"/>
              </a:ext>
            </a:extLst>
          </p:cNvPr>
          <p:cNvCxnSpPr>
            <a:cxnSpLocks/>
            <a:stCxn id="256" idx="3"/>
          </p:cNvCxnSpPr>
          <p:nvPr/>
        </p:nvCxnSpPr>
        <p:spPr>
          <a:xfrm>
            <a:off x="1096529" y="2436363"/>
            <a:ext cx="992282" cy="2335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20854850-5ECE-0716-0D0C-23C55C0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2923004" y="1406884"/>
            <a:ext cx="559315" cy="4062715"/>
          </a:xfrm>
          <a:prstGeom prst="rect">
            <a:avLst/>
          </a:prstGeom>
        </p:spPr>
      </p:pic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A11EAB-6084-35D9-39C5-0B0DC9B80C9B}"/>
              </a:ext>
            </a:extLst>
          </p:cNvPr>
          <p:cNvCxnSpPr>
            <a:cxnSpLocks/>
          </p:cNvCxnSpPr>
          <p:nvPr/>
        </p:nvCxnSpPr>
        <p:spPr>
          <a:xfrm>
            <a:off x="1105905" y="2525159"/>
            <a:ext cx="98290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24" name="TextBox 323">
            <a:extLst>
              <a:ext uri="{FF2B5EF4-FFF2-40B4-BE49-F238E27FC236}">
                <a16:creationId xmlns:a16="http://schemas.microsoft.com/office/drawing/2014/main" id="{C393FDEB-6A9A-C9A8-EF5F-AD1B38E05964}"/>
              </a:ext>
            </a:extLst>
          </p:cNvPr>
          <p:cNvSpPr txBox="1"/>
          <p:nvPr/>
        </p:nvSpPr>
        <p:spPr>
          <a:xfrm>
            <a:off x="2460931" y="1424887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J6 V70 UART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455680D-D259-93A5-A2FA-39DA2FEB394E}"/>
              </a:ext>
            </a:extLst>
          </p:cNvPr>
          <p:cNvSpPr txBox="1"/>
          <p:nvPr/>
        </p:nvSpPr>
        <p:spPr>
          <a:xfrm>
            <a:off x="2341280" y="1729980"/>
            <a:ext cx="8225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J7 HYDRA UART</a:t>
            </a:r>
          </a:p>
        </p:txBody>
      </p: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1EDFE74E-EEDF-223A-15D0-E2B3AE514139}"/>
              </a:ext>
            </a:extLst>
          </p:cNvPr>
          <p:cNvCxnSpPr>
            <a:cxnSpLocks/>
            <a:stCxn id="258" idx="2"/>
          </p:cNvCxnSpPr>
          <p:nvPr/>
        </p:nvCxnSpPr>
        <p:spPr>
          <a:xfrm>
            <a:off x="2566675" y="1935997"/>
            <a:ext cx="0" cy="244035"/>
          </a:xfrm>
          <a:prstGeom prst="line">
            <a:avLst/>
          </a:prstGeom>
          <a:noFill/>
          <a:ln w="762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2A71422C-1F28-E3C9-79DE-8C54677255CE}"/>
              </a:ext>
            </a:extLst>
          </p:cNvPr>
          <p:cNvSpPr txBox="1"/>
          <p:nvPr/>
        </p:nvSpPr>
        <p:spPr>
          <a:xfrm>
            <a:off x="2029935" y="2331924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+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3C00EE5B-7E1D-6D23-2B86-49DB5473A5AB}"/>
              </a:ext>
            </a:extLst>
          </p:cNvPr>
          <p:cNvCxnSpPr>
            <a:cxnSpLocks/>
          </p:cNvCxnSpPr>
          <p:nvPr/>
        </p:nvCxnSpPr>
        <p:spPr>
          <a:xfrm flipH="1">
            <a:off x="892227" y="2753376"/>
            <a:ext cx="1196584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ABBC8A4B-8242-909B-EE23-B79B8C17DFD9}"/>
              </a:ext>
            </a:extLst>
          </p:cNvPr>
          <p:cNvCxnSpPr>
            <a:cxnSpLocks/>
          </p:cNvCxnSpPr>
          <p:nvPr/>
        </p:nvCxnSpPr>
        <p:spPr>
          <a:xfrm flipV="1">
            <a:off x="897259" y="2741471"/>
            <a:ext cx="0" cy="66309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B6426FB9-717D-B602-DBE2-635CAD92F3F8}"/>
              </a:ext>
            </a:extLst>
          </p:cNvPr>
          <p:cNvCxnSpPr>
            <a:cxnSpLocks/>
          </p:cNvCxnSpPr>
          <p:nvPr/>
        </p:nvCxnSpPr>
        <p:spPr>
          <a:xfrm flipH="1">
            <a:off x="892227" y="3392303"/>
            <a:ext cx="309932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0052F0B9-697E-CBF7-9BF0-90FC90C4668A}"/>
              </a:ext>
            </a:extLst>
          </p:cNvPr>
          <p:cNvCxnSpPr>
            <a:cxnSpLocks/>
          </p:cNvCxnSpPr>
          <p:nvPr/>
        </p:nvCxnSpPr>
        <p:spPr>
          <a:xfrm flipH="1">
            <a:off x="4321274" y="2757679"/>
            <a:ext cx="952925" cy="0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50" name="TextBox 349">
            <a:extLst>
              <a:ext uri="{FF2B5EF4-FFF2-40B4-BE49-F238E27FC236}">
                <a16:creationId xmlns:a16="http://schemas.microsoft.com/office/drawing/2014/main" id="{5688198C-5030-C839-90E6-86D795C8F2AA}"/>
              </a:ext>
            </a:extLst>
          </p:cNvPr>
          <p:cNvSpPr txBox="1"/>
          <p:nvPr/>
        </p:nvSpPr>
        <p:spPr>
          <a:xfrm>
            <a:off x="2038011" y="266546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J4 EL DRV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7F1A5E57-64CD-A0B7-F2C9-4EE5FD037B3D}"/>
              </a:ext>
            </a:extLst>
          </p:cNvPr>
          <p:cNvSpPr txBox="1"/>
          <p:nvPr/>
        </p:nvSpPr>
        <p:spPr>
          <a:xfrm>
            <a:off x="3841222" y="2665346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J5 EL SNS</a:t>
            </a: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335083A7-49AC-F1BC-3966-B89257280C90}"/>
              </a:ext>
            </a:extLst>
          </p:cNvPr>
          <p:cNvSpPr/>
          <p:nvPr/>
        </p:nvSpPr>
        <p:spPr>
          <a:xfrm>
            <a:off x="5167493" y="3549964"/>
            <a:ext cx="213413" cy="167935"/>
          </a:xfrm>
          <a:prstGeom prst="rect">
            <a:avLst/>
          </a:prstGeom>
          <a:solidFill>
            <a:srgbClr val="92D050"/>
          </a:solidFill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38A55F2D-247A-33A9-AC5B-38B71007126D}"/>
              </a:ext>
            </a:extLst>
          </p:cNvPr>
          <p:cNvCxnSpPr>
            <a:cxnSpLocks/>
          </p:cNvCxnSpPr>
          <p:nvPr/>
        </p:nvCxnSpPr>
        <p:spPr>
          <a:xfrm flipH="1" flipV="1">
            <a:off x="5276580" y="2736709"/>
            <a:ext cx="1" cy="808493"/>
          </a:xfrm>
          <a:prstGeom prst="line">
            <a:avLst/>
          </a:prstGeom>
          <a:noFill/>
          <a:ln w="38100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CA5BE418-B621-DD63-92BE-D7701BD5A2DA}"/>
              </a:ext>
            </a:extLst>
          </p:cNvPr>
          <p:cNvSpPr txBox="1"/>
          <p:nvPr/>
        </p:nvSpPr>
        <p:spPr>
          <a:xfrm>
            <a:off x="4469305" y="3679889"/>
            <a:ext cx="1285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P</a:t>
            </a:r>
            <a:r>
              <a:rPr lang="fr-FR" sz="600" dirty="0" err="1"/>
              <a:t>osition</a:t>
            </a:r>
            <a:r>
              <a:rPr lang="fr-FR" sz="600" dirty="0"/>
              <a:t> </a:t>
            </a:r>
            <a:r>
              <a:rPr lang="fr-FR" sz="600" dirty="0" err="1"/>
              <a:t>sensor</a:t>
            </a:r>
            <a:r>
              <a:rPr lang="fr-FR" sz="600" dirty="0"/>
              <a:t> adapter interposer circuit </a:t>
            </a:r>
            <a:r>
              <a:rPr lang="fr-FR" sz="600" dirty="0" err="1"/>
              <a:t>board</a:t>
            </a:r>
            <a:endParaRPr lang="en-US" sz="600" dirty="0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505FFB1F-8953-425F-F836-3BF2A36E2555}"/>
              </a:ext>
            </a:extLst>
          </p:cNvPr>
          <p:cNvSpPr txBox="1"/>
          <p:nvPr/>
        </p:nvSpPr>
        <p:spPr>
          <a:xfrm>
            <a:off x="2095051" y="2145106"/>
            <a:ext cx="10280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SYSTEM PROG/TEST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07F6B-F66F-4432-C347-315F4D490C81}"/>
              </a:ext>
            </a:extLst>
          </p:cNvPr>
          <p:cNvSpPr txBox="1"/>
          <p:nvPr/>
        </p:nvSpPr>
        <p:spPr>
          <a:xfrm>
            <a:off x="1240271" y="2269915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00B050"/>
                </a:solidFill>
              </a:rPr>
              <a:t>+12V 0.61A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27C49-4846-05FA-E696-CFC3D3326A80}"/>
              </a:ext>
            </a:extLst>
          </p:cNvPr>
          <p:cNvSpPr txBox="1"/>
          <p:nvPr/>
        </p:nvSpPr>
        <p:spPr>
          <a:xfrm>
            <a:off x="2039311" y="2422240"/>
            <a:ext cx="6578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-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A55C58-3B1A-75F2-5C7C-040A9E8C3758}"/>
              </a:ext>
            </a:extLst>
          </p:cNvPr>
          <p:cNvCxnSpPr>
            <a:cxnSpLocks/>
          </p:cNvCxnSpPr>
          <p:nvPr/>
        </p:nvCxnSpPr>
        <p:spPr>
          <a:xfrm>
            <a:off x="3043897" y="1517220"/>
            <a:ext cx="706029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8FC93-6677-B0CA-E070-C4082BD0E464}"/>
              </a:ext>
            </a:extLst>
          </p:cNvPr>
          <p:cNvSpPr txBox="1"/>
          <p:nvPr/>
        </p:nvSpPr>
        <p:spPr>
          <a:xfrm>
            <a:off x="856371" y="2916754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 Motor interposer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35B2-CB16-DA96-AE73-7B077D0E447B}"/>
              </a:ext>
            </a:extLst>
          </p:cNvPr>
          <p:cNvSpPr txBox="1"/>
          <p:nvPr/>
        </p:nvSpPr>
        <p:spPr>
          <a:xfrm>
            <a:off x="4089165" y="2924307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Position-sensor flex cable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A2CB6-BCBF-D999-78E1-AE8BD8176A1F}"/>
              </a:ext>
            </a:extLst>
          </p:cNvPr>
          <p:cNvSpPr txBox="1"/>
          <p:nvPr/>
        </p:nvSpPr>
        <p:spPr>
          <a:xfrm>
            <a:off x="2565037" y="1970065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51-conductor flex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FF62-C32B-CF48-42BC-0D10F63C3BF9}"/>
              </a:ext>
            </a:extLst>
          </p:cNvPr>
          <p:cNvSpPr txBox="1"/>
          <p:nvPr/>
        </p:nvSpPr>
        <p:spPr>
          <a:xfrm>
            <a:off x="3043897" y="1332419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5265C-850E-809A-C342-EBAD45D6455A}"/>
              </a:ext>
            </a:extLst>
          </p:cNvPr>
          <p:cNvSpPr txBox="1"/>
          <p:nvPr/>
        </p:nvSpPr>
        <p:spPr>
          <a:xfrm>
            <a:off x="3043897" y="16385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USB Cable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15C15-3561-4CE8-3D24-72803F8AEB6E}"/>
              </a:ext>
            </a:extLst>
          </p:cNvPr>
          <p:cNvSpPr/>
          <p:nvPr/>
        </p:nvSpPr>
        <p:spPr>
          <a:xfrm>
            <a:off x="3757367" y="1253933"/>
            <a:ext cx="1390351" cy="725647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Computer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0B172-E4E3-BAA4-F4BE-91663C918DFC}"/>
              </a:ext>
            </a:extLst>
          </p:cNvPr>
          <p:cNvSpPr txBox="1"/>
          <p:nvPr/>
        </p:nvSpPr>
        <p:spPr>
          <a:xfrm>
            <a:off x="5366767" y="1977956"/>
            <a:ext cx="3565746" cy="716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.2 In System 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(S-&gt;)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 of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locate “EL pos” value and verify it is 0.0x degrees.</a:t>
            </a:r>
          </a:p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s-ES" sz="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C877A0-B296-BFA3-AAE1-9DFB5F87A42C}"/>
              </a:ext>
            </a:extLst>
          </p:cNvPr>
          <p:cNvSpPr txBox="1"/>
          <p:nvPr/>
        </p:nvSpPr>
        <p:spPr>
          <a:xfrm>
            <a:off x="5387980" y="3844554"/>
            <a:ext cx="3565746" cy="214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4.3 Record the value under Scan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fov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 0 Raw Angle.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664BB-B15D-C970-0D72-9CA9C2C9BEB2}"/>
              </a:ext>
            </a:extLst>
          </p:cNvPr>
          <p:cNvSpPr txBox="1"/>
          <p:nvPr/>
        </p:nvSpPr>
        <p:spPr>
          <a:xfrm>
            <a:off x="5372610" y="550758"/>
            <a:ext cx="3488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" dirty="0">
                <a:highlight>
                  <a:srgbClr val="FFFFFF"/>
                </a:highlight>
              </a:rPr>
              <a:t>4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.1 In System 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</a:t>
            </a:r>
            <a:r>
              <a:rPr lang="en-US" sz="800" b="1" dirty="0">
                <a:highlight>
                  <a:srgbClr val="FFFFFF"/>
                </a:highlight>
              </a:rPr>
              <a:t>--</a:t>
            </a:r>
            <a:r>
              <a:rPr lang="en-US" sz="8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&gt;) 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window of </a:t>
            </a:r>
            <a:r>
              <a:rPr lang="en-US" sz="8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TeraTerm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type commands in </a:t>
            </a:r>
            <a:r>
              <a:rPr lang="en-US" sz="800" dirty="0">
                <a:highlight>
                  <a:srgbClr val="FFFFFF"/>
                </a:highlight>
              </a:rPr>
              <a:t>green</a:t>
            </a:r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:</a:t>
            </a:r>
            <a:b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1" i="0" u="none" strike="noStrike" cap="none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800" b="1" i="0" u="none" strike="noStrike" cap="none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scan </a:t>
            </a:r>
            <a:r>
              <a:rPr lang="en-US" sz="800" b="1" i="0" u="none" strike="noStrike" cap="none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fov</a:t>
            </a:r>
            <a:r>
              <a:rPr lang="en-US" sz="800" b="1" i="0" u="none" strike="noStrike" cap="none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0 0 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then Enter.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1" i="0" u="none" strike="noStrike" cap="none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info2 1</a:t>
            </a:r>
          </a:p>
          <a:p>
            <a:endParaRPr lang="en-US" sz="8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r>
              <a:rPr lang="en-US" sz="8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then Enter.</a:t>
            </a:r>
          </a:p>
          <a:p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5B6F32-B220-D77D-50E6-092DE9FB7C2B}"/>
              </a:ext>
            </a:extLst>
          </p:cNvPr>
          <p:cNvSpPr/>
          <p:nvPr/>
        </p:nvSpPr>
        <p:spPr>
          <a:xfrm>
            <a:off x="5380906" y="577654"/>
            <a:ext cx="3592389" cy="4188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BF51E-2523-35E9-B3B9-13629B57EEA0}"/>
              </a:ext>
            </a:extLst>
          </p:cNvPr>
          <p:cNvSpPr txBox="1"/>
          <p:nvPr/>
        </p:nvSpPr>
        <p:spPr>
          <a:xfrm>
            <a:off x="3703971" y="1440297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7CB37-C40F-0F1A-5317-FCF9720DED38}"/>
              </a:ext>
            </a:extLst>
          </p:cNvPr>
          <p:cNvSpPr txBox="1"/>
          <p:nvPr/>
        </p:nvSpPr>
        <p:spPr>
          <a:xfrm>
            <a:off x="3707321" y="1726368"/>
            <a:ext cx="10104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USB Port (Serial Com Port)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CD462A-B617-1ED9-88DC-8273FA709D4B}"/>
              </a:ext>
            </a:extLst>
          </p:cNvPr>
          <p:cNvCxnSpPr>
            <a:cxnSpLocks/>
          </p:cNvCxnSpPr>
          <p:nvPr/>
        </p:nvCxnSpPr>
        <p:spPr>
          <a:xfrm>
            <a:off x="4610100" y="1517220"/>
            <a:ext cx="756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oogle Shape;294;gf35cbbb750_0_36">
            <a:extLst>
              <a:ext uri="{FF2B5EF4-FFF2-40B4-BE49-F238E27FC236}">
                <a16:creationId xmlns:a16="http://schemas.microsoft.com/office/drawing/2014/main" id="{D5C58245-69FE-1050-DB83-B52519264B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661" y="2326465"/>
            <a:ext cx="3495852" cy="141368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8AF37AE-E00A-4EAE-80C2-A34D42F712A5}"/>
              </a:ext>
            </a:extLst>
          </p:cNvPr>
          <p:cNvSpPr/>
          <p:nvPr/>
        </p:nvSpPr>
        <p:spPr>
          <a:xfrm>
            <a:off x="5899199" y="3394710"/>
            <a:ext cx="726391" cy="1066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2935FB-0614-76A2-7501-5776852F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136" y="4114557"/>
            <a:ext cx="3565747" cy="517537"/>
          </a:xfrm>
          <a:prstGeom prst="rect">
            <a:avLst/>
          </a:prstGeom>
        </p:spPr>
      </p:pic>
      <p:sp>
        <p:nvSpPr>
          <p:cNvPr id="23" name="Google Shape;204;p12">
            <a:extLst>
              <a:ext uri="{FF2B5EF4-FFF2-40B4-BE49-F238E27FC236}">
                <a16:creationId xmlns:a16="http://schemas.microsoft.com/office/drawing/2014/main" id="{8AAC4D1F-B148-89B8-E5C4-EB8E3BBB64AF}"/>
              </a:ext>
            </a:extLst>
          </p:cNvPr>
          <p:cNvSpPr/>
          <p:nvPr/>
        </p:nvSpPr>
        <p:spPr>
          <a:xfrm>
            <a:off x="4625901" y="872744"/>
            <a:ext cx="485495" cy="51781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76072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Luminar">
      <a:dk1>
        <a:srgbClr val="000000"/>
      </a:dk1>
      <a:lt1>
        <a:srgbClr val="FFFFFF"/>
      </a:lt1>
      <a:dk2>
        <a:srgbClr val="111A1F"/>
      </a:dk2>
      <a:lt2>
        <a:srgbClr val="8797A1"/>
      </a:lt2>
      <a:accent1>
        <a:srgbClr val="EB2429"/>
      </a:accent1>
      <a:accent2>
        <a:srgbClr val="49B549"/>
      </a:accent2>
      <a:accent3>
        <a:srgbClr val="4B67AD"/>
      </a:accent3>
      <a:accent4>
        <a:srgbClr val="E4A74A"/>
      </a:accent4>
      <a:accent5>
        <a:srgbClr val="298D98"/>
      </a:accent5>
      <a:accent6>
        <a:srgbClr val="30353B"/>
      </a:accent6>
      <a:hlink>
        <a:srgbClr val="4B67AD"/>
      </a:hlink>
      <a:folHlink>
        <a:srgbClr val="363B4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</TotalTime>
  <Words>1093</Words>
  <Application>Microsoft Office PowerPoint</Application>
  <PresentationFormat>On-screen Show (16:9)</PresentationFormat>
  <Paragraphs>280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NTR</vt:lpstr>
      <vt:lpstr>Arial</vt:lpstr>
      <vt:lpstr>Roboto</vt:lpstr>
      <vt:lpstr>Century Gothic</vt:lpstr>
      <vt:lpstr>Roboto Light</vt:lpstr>
      <vt:lpstr>Calibri</vt:lpstr>
      <vt:lpstr>Simple Light</vt:lpstr>
      <vt:lpstr>PowerPoint Presentation</vt:lpstr>
      <vt:lpstr>Controller Board – Manual Test Station at Fabrinet Chonburi</vt:lpstr>
      <vt:lpstr>Controller Board – Manual Test Station Diagram</vt:lpstr>
      <vt:lpstr>Jrk Controller – Averna LATM Test Station</vt:lpstr>
      <vt:lpstr>Controller Board at Averna Test Station</vt:lpstr>
      <vt:lpstr>1) Turn on the power supply and set the Tera Term for Comm Config. System </vt:lpstr>
      <vt:lpstr>2) Set the Tera Term for Comm Config. Hydra</vt:lpstr>
      <vt:lpstr>3) After any power-up or reset, perform the following initialization Commands.</vt:lpstr>
      <vt:lpstr>4) EL Position checking.</vt:lpstr>
      <vt:lpstr>4) EL Position checking</vt:lpstr>
      <vt:lpstr>4) EL Position checking</vt:lpstr>
      <vt:lpstr>5) Turn off 12V power supply and disconnect cables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Varljen</dc:creator>
  <cp:lastModifiedBy>Apicha Panoram</cp:lastModifiedBy>
  <cp:revision>1</cp:revision>
  <dcterms:modified xsi:type="dcterms:W3CDTF">2024-03-14T09:27:01Z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871b80c-ba46-4bfb-8ae2-045b5c64b754_Enabled">
    <vt:lpwstr>true</vt:lpwstr>
  </property>
  <property fmtid="{D5CDD505-2E9C-101B-9397-08002B2CF9AE}" pid="3" name="MSIP_Label_9871b80c-ba46-4bfb-8ae2-045b5c64b754_SetDate">
    <vt:lpwstr>2023-09-19T08:03:41Z</vt:lpwstr>
  </property>
  <property fmtid="{D5CDD505-2E9C-101B-9397-08002B2CF9AE}" pid="4" name="MSIP_Label_9871b80c-ba46-4bfb-8ae2-045b5c64b754_Method">
    <vt:lpwstr>Standard</vt:lpwstr>
  </property>
  <property fmtid="{D5CDD505-2E9C-101B-9397-08002B2CF9AE}" pid="5" name="MSIP_Label_9871b80c-ba46-4bfb-8ae2-045b5c64b754_Name">
    <vt:lpwstr>General</vt:lpwstr>
  </property>
  <property fmtid="{D5CDD505-2E9C-101B-9397-08002B2CF9AE}" pid="6" name="MSIP_Label_9871b80c-ba46-4bfb-8ae2-045b5c64b754_SiteId">
    <vt:lpwstr>38ea53fb-9117-4764-adc6-31f828910b30</vt:lpwstr>
  </property>
  <property fmtid="{D5CDD505-2E9C-101B-9397-08002B2CF9AE}" pid="7" name="MSIP_Label_9871b80c-ba46-4bfb-8ae2-045b5c64b754_ActionId">
    <vt:lpwstr>fb72b1e6-9235-4fe2-ab1c-9fd9317c6529</vt:lpwstr>
  </property>
  <property fmtid="{D5CDD505-2E9C-101B-9397-08002B2CF9AE}" pid="8" name="MSIP_Label_9871b80c-ba46-4bfb-8ae2-045b5c64b754_ContentBits">
    <vt:lpwstr>0</vt:lpwstr>
  </property>
</Properties>
</file>